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4" r:id="rId5"/>
  </p:sldMasterIdLst>
  <p:notesMasterIdLst>
    <p:notesMasterId r:id="rId48"/>
  </p:notesMasterIdLst>
  <p:sldIdLst>
    <p:sldId id="256" r:id="rId6"/>
    <p:sldId id="2490" r:id="rId7"/>
    <p:sldId id="2489" r:id="rId8"/>
    <p:sldId id="2509" r:id="rId9"/>
    <p:sldId id="2502" r:id="rId10"/>
    <p:sldId id="2485" r:id="rId11"/>
    <p:sldId id="2495" r:id="rId12"/>
    <p:sldId id="2499" r:id="rId13"/>
    <p:sldId id="2500" r:id="rId14"/>
    <p:sldId id="2511" r:id="rId15"/>
    <p:sldId id="2506" r:id="rId16"/>
    <p:sldId id="2497" r:id="rId17"/>
    <p:sldId id="2504" r:id="rId18"/>
    <p:sldId id="2512" r:id="rId19"/>
    <p:sldId id="2513" r:id="rId20"/>
    <p:sldId id="2505" r:id="rId21"/>
    <p:sldId id="2508" r:id="rId22"/>
    <p:sldId id="2516" r:id="rId23"/>
    <p:sldId id="2515" r:id="rId24"/>
    <p:sldId id="2507" r:id="rId25"/>
    <p:sldId id="2514" r:id="rId26"/>
    <p:sldId id="2482" r:id="rId27"/>
    <p:sldId id="2503" r:id="rId28"/>
    <p:sldId id="2492" r:id="rId29"/>
    <p:sldId id="1461" r:id="rId30"/>
    <p:sldId id="295" r:id="rId31"/>
    <p:sldId id="1442" r:id="rId32"/>
    <p:sldId id="1443" r:id="rId33"/>
    <p:sldId id="1444" r:id="rId34"/>
    <p:sldId id="2484" r:id="rId35"/>
    <p:sldId id="1445" r:id="rId36"/>
    <p:sldId id="2486" r:id="rId37"/>
    <p:sldId id="2496" r:id="rId38"/>
    <p:sldId id="1446" r:id="rId39"/>
    <p:sldId id="2494" r:id="rId40"/>
    <p:sldId id="2487" r:id="rId41"/>
    <p:sldId id="2488" r:id="rId42"/>
    <p:sldId id="1447" r:id="rId43"/>
    <p:sldId id="2491" r:id="rId44"/>
    <p:sldId id="2493" r:id="rId45"/>
    <p:sldId id="265" r:id="rId46"/>
    <p:sldId id="279" r:id="rId4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1F497D"/>
    <a:srgbClr val="A3D7C6"/>
    <a:srgbClr val="FDD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llemlayout 3 - Marker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6"/>
    <p:restoredTop sz="86585"/>
  </p:normalViewPr>
  <p:slideViewPr>
    <p:cSldViewPr snapToGrid="0" snapToObjects="1" showGuides="1">
      <p:cViewPr varScale="1">
        <p:scale>
          <a:sx n="86" d="100"/>
          <a:sy n="86" d="100"/>
        </p:scale>
        <p:origin x="48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04E17-FA64-344D-A82A-D58ABF3C034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5723C8-FF46-E44C-8116-398189423912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Plan</a:t>
          </a:r>
        </a:p>
      </dgm:t>
    </dgm:pt>
    <dgm:pt modelId="{371F97C1-E8EC-7C4B-8263-CD58EA2C1B16}" type="par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9884B0E-5EE0-D646-B220-18C3C209810C}" type="sib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995565B-E77D-F445-B74C-4B0DF9CD6AEB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Handling</a:t>
          </a:r>
        </a:p>
      </dgm:t>
    </dgm:pt>
    <dgm:pt modelId="{4C705897-CE2D-2C44-98A8-EE623DFF4439}" type="par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2E0E17A-569E-2543-8246-7B60ECBE540E}" type="sib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6C13A669-86F7-A343-AFA6-E1BBAFF19356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Udfald</a:t>
          </a:r>
        </a:p>
      </dgm:t>
    </dgm:pt>
    <dgm:pt modelId="{7DA0C3A3-3060-4A42-B804-5108FC6887BC}" type="par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80493D71-4D38-FF43-ABB4-9C82BDD792DA}" type="sib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B4E8027-146E-9A41-9064-FE73DD61BED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Alignment gab </a:t>
          </a:r>
        </a:p>
        <a:p>
          <a:r>
            <a:rPr lang="da-DK" sz="1400" dirty="0">
              <a:latin typeface="Corbel" panose="020B0503020204020204" pitchFamily="34" charset="0"/>
            </a:rPr>
            <a:t>Forskel på det vi vil have folk til at gøre, og dét de gør</a:t>
          </a:r>
        </a:p>
      </dgm:t>
    </dgm:pt>
    <dgm:pt modelId="{0BC068B9-D873-6044-8858-1B8BC4139308}" type="par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94F181D7-FDC9-DE40-B6BB-91BABF5E958F}" type="sib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475D20F2-4CC0-0D4A-92B5-6A94E73E510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Effektgab</a:t>
          </a:r>
        </a:p>
        <a:p>
          <a:r>
            <a:rPr lang="da-DK" sz="1400" dirty="0">
              <a:latin typeface="Corbel" panose="020B0503020204020204" pitchFamily="34" charset="0"/>
            </a:rPr>
            <a:t>Forskel på det vi vil opnå, og dét vi når</a:t>
          </a:r>
        </a:p>
      </dgm:t>
    </dgm:pt>
    <dgm:pt modelId="{B34F6CA3-776B-3C45-9AB5-FA3E208038AA}" type="par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C1B682B3-93AE-F144-B39E-EEB8773835DF}" type="sib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4810847-FBCD-1346-9B8E-2CB7D5C38153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 err="1">
              <a:latin typeface="Corbel" panose="020B0503020204020204" pitchFamily="34" charset="0"/>
            </a:rPr>
            <a:t>Vidensgab</a:t>
          </a:r>
          <a:endParaRPr lang="da-DK" sz="1400" b="1" dirty="0">
            <a:latin typeface="Corbel" panose="020B0503020204020204" pitchFamily="34" charset="0"/>
          </a:endParaRPr>
        </a:p>
        <a:p>
          <a:r>
            <a:rPr lang="da-DK" sz="1400" dirty="0">
              <a:latin typeface="Corbel" panose="020B0503020204020204" pitchFamily="34" charset="0"/>
            </a:rPr>
            <a:t>Forskel på det vi gerne vil vide, og dét vi ved</a:t>
          </a:r>
        </a:p>
      </dgm:t>
    </dgm:pt>
    <dgm:pt modelId="{ADA442B9-FD10-4F4E-912D-5DFDD79A4DE7}" type="par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5F0CFFE-3882-814E-8361-6CD88093D9B5}" type="sib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DF42DCCB-3F52-794C-903B-FD5938085D25}" type="pres">
      <dgm:prSet presAssocID="{7D704E17-FA64-344D-A82A-D58ABF3C034E}" presName="cycle" presStyleCnt="0">
        <dgm:presLayoutVars>
          <dgm:dir/>
          <dgm:resizeHandles val="exact"/>
        </dgm:presLayoutVars>
      </dgm:prSet>
      <dgm:spPr/>
    </dgm:pt>
    <dgm:pt modelId="{739DBE0F-D54F-C24E-8234-24EBF3FE52BA}" type="pres">
      <dgm:prSet presAssocID="{9C5723C8-FF46-E44C-8116-398189423912}" presName="node" presStyleLbl="node1" presStyleIdx="0" presStyleCnt="6" custScaleX="114988" custRadScaleRad="100002" custRadScaleInc="1811">
        <dgm:presLayoutVars>
          <dgm:bulletEnabled val="1"/>
        </dgm:presLayoutVars>
      </dgm:prSet>
      <dgm:spPr/>
    </dgm:pt>
    <dgm:pt modelId="{EDDAAE90-3147-7644-9DFD-55AF64386939}" type="pres">
      <dgm:prSet presAssocID="{9C5723C8-FF46-E44C-8116-398189423912}" presName="spNode" presStyleCnt="0"/>
      <dgm:spPr/>
    </dgm:pt>
    <dgm:pt modelId="{2E9B6D47-E3F7-C647-906B-9FE34D65B8F2}" type="pres">
      <dgm:prSet presAssocID="{79884B0E-5EE0-D646-B220-18C3C209810C}" presName="sibTrans" presStyleLbl="sibTrans1D1" presStyleIdx="0" presStyleCnt="6"/>
      <dgm:spPr/>
    </dgm:pt>
    <dgm:pt modelId="{D9672132-323E-0743-97B4-E9DB89F31551}" type="pres">
      <dgm:prSet presAssocID="{7B4E8027-146E-9A41-9064-FE73DD61BED0}" presName="node" presStyleLbl="node1" presStyleIdx="1" presStyleCnt="6" custScaleX="115024">
        <dgm:presLayoutVars>
          <dgm:bulletEnabled val="1"/>
        </dgm:presLayoutVars>
      </dgm:prSet>
      <dgm:spPr/>
    </dgm:pt>
    <dgm:pt modelId="{16053664-56E2-E04F-81B7-9D0BCBA6948C}" type="pres">
      <dgm:prSet presAssocID="{7B4E8027-146E-9A41-9064-FE73DD61BED0}" presName="spNode" presStyleCnt="0"/>
      <dgm:spPr/>
    </dgm:pt>
    <dgm:pt modelId="{FB4142C3-E449-374A-A849-4D78543E533A}" type="pres">
      <dgm:prSet presAssocID="{94F181D7-FDC9-DE40-B6BB-91BABF5E958F}" presName="sibTrans" presStyleLbl="sibTrans1D1" presStyleIdx="1" presStyleCnt="6"/>
      <dgm:spPr/>
    </dgm:pt>
    <dgm:pt modelId="{147D8AEC-F483-B848-87AA-8BC74CE3837A}" type="pres">
      <dgm:prSet presAssocID="{E995565B-E77D-F445-B74C-4B0DF9CD6AEB}" presName="node" presStyleLbl="node1" presStyleIdx="2" presStyleCnt="6" custScaleX="114797">
        <dgm:presLayoutVars>
          <dgm:bulletEnabled val="1"/>
        </dgm:presLayoutVars>
      </dgm:prSet>
      <dgm:spPr/>
    </dgm:pt>
    <dgm:pt modelId="{21309E0F-89FA-7D41-99E5-DBAC07E1C077}" type="pres">
      <dgm:prSet presAssocID="{E995565B-E77D-F445-B74C-4B0DF9CD6AEB}" presName="spNode" presStyleCnt="0"/>
      <dgm:spPr/>
    </dgm:pt>
    <dgm:pt modelId="{D367C93A-4801-A045-92C3-EE7C68C3015A}" type="pres">
      <dgm:prSet presAssocID="{E2E0E17A-569E-2543-8246-7B60ECBE540E}" presName="sibTrans" presStyleLbl="sibTrans1D1" presStyleIdx="2" presStyleCnt="6"/>
      <dgm:spPr/>
    </dgm:pt>
    <dgm:pt modelId="{6612C9FD-0FCE-A94C-BB1B-FE5E225C26BF}" type="pres">
      <dgm:prSet presAssocID="{475D20F2-4CC0-0D4A-92B5-6A94E73E5100}" presName="node" presStyleLbl="node1" presStyleIdx="3" presStyleCnt="6" custScaleX="114761">
        <dgm:presLayoutVars>
          <dgm:bulletEnabled val="1"/>
        </dgm:presLayoutVars>
      </dgm:prSet>
      <dgm:spPr/>
    </dgm:pt>
    <dgm:pt modelId="{00846D0B-9C06-8F49-ACC6-64D02A89C1E8}" type="pres">
      <dgm:prSet presAssocID="{475D20F2-4CC0-0D4A-92B5-6A94E73E5100}" presName="spNode" presStyleCnt="0"/>
      <dgm:spPr/>
    </dgm:pt>
    <dgm:pt modelId="{8544E0B5-916A-DE4B-963F-E631E13F3E4C}" type="pres">
      <dgm:prSet presAssocID="{C1B682B3-93AE-F144-B39E-EEB8773835DF}" presName="sibTrans" presStyleLbl="sibTrans1D1" presStyleIdx="3" presStyleCnt="6"/>
      <dgm:spPr/>
    </dgm:pt>
    <dgm:pt modelId="{C240FAAE-10ED-184E-B445-8A0C24B07B6C}" type="pres">
      <dgm:prSet presAssocID="{6C13A669-86F7-A343-AFA6-E1BBAFF19356}" presName="node" presStyleLbl="node1" presStyleIdx="4" presStyleCnt="6" custScaleX="114724">
        <dgm:presLayoutVars>
          <dgm:bulletEnabled val="1"/>
        </dgm:presLayoutVars>
      </dgm:prSet>
      <dgm:spPr/>
    </dgm:pt>
    <dgm:pt modelId="{E75A2632-8B15-5B4E-8F46-10521C229C33}" type="pres">
      <dgm:prSet presAssocID="{6C13A669-86F7-A343-AFA6-E1BBAFF19356}" presName="spNode" presStyleCnt="0"/>
      <dgm:spPr/>
    </dgm:pt>
    <dgm:pt modelId="{0CACDC4A-0206-8F4E-8BC2-6CE2D2569DE7}" type="pres">
      <dgm:prSet presAssocID="{80493D71-4D38-FF43-ABB4-9C82BDD792DA}" presName="sibTrans" presStyleLbl="sibTrans1D1" presStyleIdx="4" presStyleCnt="6"/>
      <dgm:spPr/>
    </dgm:pt>
    <dgm:pt modelId="{8437B965-5402-DC4B-BA6E-1C8CBFB2366B}" type="pres">
      <dgm:prSet presAssocID="{14810847-FBCD-1346-9B8E-2CB7D5C38153}" presName="node" presStyleLbl="node1" presStyleIdx="5" presStyleCnt="6" custScaleX="115101">
        <dgm:presLayoutVars>
          <dgm:bulletEnabled val="1"/>
        </dgm:presLayoutVars>
      </dgm:prSet>
      <dgm:spPr/>
    </dgm:pt>
    <dgm:pt modelId="{6EE1A005-2DA6-8D43-B271-E1512238274A}" type="pres">
      <dgm:prSet presAssocID="{14810847-FBCD-1346-9B8E-2CB7D5C38153}" presName="spNode" presStyleCnt="0"/>
      <dgm:spPr/>
    </dgm:pt>
    <dgm:pt modelId="{D9BE3D67-C7B0-CD40-B132-9C2681DD856D}" type="pres">
      <dgm:prSet presAssocID="{15F0CFFE-3882-814E-8361-6CD88093D9B5}" presName="sibTrans" presStyleLbl="sibTrans1D1" presStyleIdx="5" presStyleCnt="6"/>
      <dgm:spPr/>
    </dgm:pt>
  </dgm:ptLst>
  <dgm:cxnLst>
    <dgm:cxn modelId="{911B1502-8D8F-4C4A-81B9-EDA7F4BBD15E}" type="presOf" srcId="{79884B0E-5EE0-D646-B220-18C3C209810C}" destId="{2E9B6D47-E3F7-C647-906B-9FE34D65B8F2}" srcOrd="0" destOrd="0" presId="urn:microsoft.com/office/officeart/2005/8/layout/cycle5"/>
    <dgm:cxn modelId="{7BA60806-3EA5-0741-9729-64893A3E0C8F}" srcId="{7D704E17-FA64-344D-A82A-D58ABF3C034E}" destId="{14810847-FBCD-1346-9B8E-2CB7D5C38153}" srcOrd="5" destOrd="0" parTransId="{ADA442B9-FD10-4F4E-912D-5DFDD79A4DE7}" sibTransId="{15F0CFFE-3882-814E-8361-6CD88093D9B5}"/>
    <dgm:cxn modelId="{1A97C70B-5A90-F845-A719-006D743F7D2E}" type="presOf" srcId="{14810847-FBCD-1346-9B8E-2CB7D5C38153}" destId="{8437B965-5402-DC4B-BA6E-1C8CBFB2366B}" srcOrd="0" destOrd="0" presId="urn:microsoft.com/office/officeart/2005/8/layout/cycle5"/>
    <dgm:cxn modelId="{3B0EE01A-D52D-D94C-8C5B-BDC9CD50C5E3}" srcId="{7D704E17-FA64-344D-A82A-D58ABF3C034E}" destId="{6C13A669-86F7-A343-AFA6-E1BBAFF19356}" srcOrd="4" destOrd="0" parTransId="{7DA0C3A3-3060-4A42-B804-5108FC6887BC}" sibTransId="{80493D71-4D38-FF43-ABB4-9C82BDD792DA}"/>
    <dgm:cxn modelId="{27620A22-1481-8543-9682-F51B61360B4E}" type="presOf" srcId="{15F0CFFE-3882-814E-8361-6CD88093D9B5}" destId="{D9BE3D67-C7B0-CD40-B132-9C2681DD856D}" srcOrd="0" destOrd="0" presId="urn:microsoft.com/office/officeart/2005/8/layout/cycle5"/>
    <dgm:cxn modelId="{51FA7334-C38B-314B-B0C4-943C8A8E90CC}" type="presOf" srcId="{6C13A669-86F7-A343-AFA6-E1BBAFF19356}" destId="{C240FAAE-10ED-184E-B445-8A0C24B07B6C}" srcOrd="0" destOrd="0" presId="urn:microsoft.com/office/officeart/2005/8/layout/cycle5"/>
    <dgm:cxn modelId="{7432E554-A943-2D4A-850D-B613FADFB475}" srcId="{7D704E17-FA64-344D-A82A-D58ABF3C034E}" destId="{7B4E8027-146E-9A41-9064-FE73DD61BED0}" srcOrd="1" destOrd="0" parTransId="{0BC068B9-D873-6044-8858-1B8BC4139308}" sibTransId="{94F181D7-FDC9-DE40-B6BB-91BABF5E958F}"/>
    <dgm:cxn modelId="{0096365E-CDC7-CF4B-A5A1-D8001E3F46D3}" type="presOf" srcId="{80493D71-4D38-FF43-ABB4-9C82BDD792DA}" destId="{0CACDC4A-0206-8F4E-8BC2-6CE2D2569DE7}" srcOrd="0" destOrd="0" presId="urn:microsoft.com/office/officeart/2005/8/layout/cycle5"/>
    <dgm:cxn modelId="{B7F4CD76-5099-FA47-8302-5D6ACB74C307}" type="presOf" srcId="{475D20F2-4CC0-0D4A-92B5-6A94E73E5100}" destId="{6612C9FD-0FCE-A94C-BB1B-FE5E225C26BF}" srcOrd="0" destOrd="0" presId="urn:microsoft.com/office/officeart/2005/8/layout/cycle5"/>
    <dgm:cxn modelId="{98EAF895-BC1D-DA4E-B09C-F94BF12C5A0E}" srcId="{7D704E17-FA64-344D-A82A-D58ABF3C034E}" destId="{9C5723C8-FF46-E44C-8116-398189423912}" srcOrd="0" destOrd="0" parTransId="{371F97C1-E8EC-7C4B-8263-CD58EA2C1B16}" sibTransId="{79884B0E-5EE0-D646-B220-18C3C209810C}"/>
    <dgm:cxn modelId="{BC0C1299-63D7-6449-A03B-329939265195}" srcId="{7D704E17-FA64-344D-A82A-D58ABF3C034E}" destId="{475D20F2-4CC0-0D4A-92B5-6A94E73E5100}" srcOrd="3" destOrd="0" parTransId="{B34F6CA3-776B-3C45-9AB5-FA3E208038AA}" sibTransId="{C1B682B3-93AE-F144-B39E-EEB8773835DF}"/>
    <dgm:cxn modelId="{BB2288B0-B1F9-274F-A326-71062FE4D7E8}" type="presOf" srcId="{7D704E17-FA64-344D-A82A-D58ABF3C034E}" destId="{DF42DCCB-3F52-794C-903B-FD5938085D25}" srcOrd="0" destOrd="0" presId="urn:microsoft.com/office/officeart/2005/8/layout/cycle5"/>
    <dgm:cxn modelId="{E55EC2B9-1856-E64B-8A02-48710E39C1BD}" type="presOf" srcId="{E995565B-E77D-F445-B74C-4B0DF9CD6AEB}" destId="{147D8AEC-F483-B848-87AA-8BC74CE3837A}" srcOrd="0" destOrd="0" presId="urn:microsoft.com/office/officeart/2005/8/layout/cycle5"/>
    <dgm:cxn modelId="{AC5841C7-E393-4F44-A9CB-9A0973E39E95}" type="presOf" srcId="{E2E0E17A-569E-2543-8246-7B60ECBE540E}" destId="{D367C93A-4801-A045-92C3-EE7C68C3015A}" srcOrd="0" destOrd="0" presId="urn:microsoft.com/office/officeart/2005/8/layout/cycle5"/>
    <dgm:cxn modelId="{EFF995CB-A9C6-E243-8F59-B662390542D5}" srcId="{7D704E17-FA64-344D-A82A-D58ABF3C034E}" destId="{E995565B-E77D-F445-B74C-4B0DF9CD6AEB}" srcOrd="2" destOrd="0" parTransId="{4C705897-CE2D-2C44-98A8-EE623DFF4439}" sibTransId="{E2E0E17A-569E-2543-8246-7B60ECBE540E}"/>
    <dgm:cxn modelId="{F04DDCCC-1163-F940-9A90-2DD5FDCBEC99}" type="presOf" srcId="{C1B682B3-93AE-F144-B39E-EEB8773835DF}" destId="{8544E0B5-916A-DE4B-963F-E631E13F3E4C}" srcOrd="0" destOrd="0" presId="urn:microsoft.com/office/officeart/2005/8/layout/cycle5"/>
    <dgm:cxn modelId="{CFB7A0D3-C18C-7E47-BC5C-0F9AC706EA99}" type="presOf" srcId="{94F181D7-FDC9-DE40-B6BB-91BABF5E958F}" destId="{FB4142C3-E449-374A-A849-4D78543E533A}" srcOrd="0" destOrd="0" presId="urn:microsoft.com/office/officeart/2005/8/layout/cycle5"/>
    <dgm:cxn modelId="{2BFC24E0-5CAD-F846-B43C-80CABA43E2CD}" type="presOf" srcId="{9C5723C8-FF46-E44C-8116-398189423912}" destId="{739DBE0F-D54F-C24E-8234-24EBF3FE52BA}" srcOrd="0" destOrd="0" presId="urn:microsoft.com/office/officeart/2005/8/layout/cycle5"/>
    <dgm:cxn modelId="{C16C32E1-B82F-6D42-9F5C-0E9D56F3D270}" type="presOf" srcId="{7B4E8027-146E-9A41-9064-FE73DD61BED0}" destId="{D9672132-323E-0743-97B4-E9DB89F31551}" srcOrd="0" destOrd="0" presId="urn:microsoft.com/office/officeart/2005/8/layout/cycle5"/>
    <dgm:cxn modelId="{5589285C-11ED-694C-BE8F-328F652FA431}" type="presParOf" srcId="{DF42DCCB-3F52-794C-903B-FD5938085D25}" destId="{739DBE0F-D54F-C24E-8234-24EBF3FE52BA}" srcOrd="0" destOrd="0" presId="urn:microsoft.com/office/officeart/2005/8/layout/cycle5"/>
    <dgm:cxn modelId="{BAC101B0-B999-0C47-B2F2-0BB9B00BCA63}" type="presParOf" srcId="{DF42DCCB-3F52-794C-903B-FD5938085D25}" destId="{EDDAAE90-3147-7644-9DFD-55AF64386939}" srcOrd="1" destOrd="0" presId="urn:microsoft.com/office/officeart/2005/8/layout/cycle5"/>
    <dgm:cxn modelId="{8289C17B-318E-DC4C-A539-1028D9974A37}" type="presParOf" srcId="{DF42DCCB-3F52-794C-903B-FD5938085D25}" destId="{2E9B6D47-E3F7-C647-906B-9FE34D65B8F2}" srcOrd="2" destOrd="0" presId="urn:microsoft.com/office/officeart/2005/8/layout/cycle5"/>
    <dgm:cxn modelId="{9EE1E724-FDF2-4E48-9D21-6DEA9AE44542}" type="presParOf" srcId="{DF42DCCB-3F52-794C-903B-FD5938085D25}" destId="{D9672132-323E-0743-97B4-E9DB89F31551}" srcOrd="3" destOrd="0" presId="urn:microsoft.com/office/officeart/2005/8/layout/cycle5"/>
    <dgm:cxn modelId="{36967479-C825-E949-A0A0-EE765DA43EEC}" type="presParOf" srcId="{DF42DCCB-3F52-794C-903B-FD5938085D25}" destId="{16053664-56E2-E04F-81B7-9D0BCBA6948C}" srcOrd="4" destOrd="0" presId="urn:microsoft.com/office/officeart/2005/8/layout/cycle5"/>
    <dgm:cxn modelId="{C835A267-B00F-E545-A3E5-274FD7D06301}" type="presParOf" srcId="{DF42DCCB-3F52-794C-903B-FD5938085D25}" destId="{FB4142C3-E449-374A-A849-4D78543E533A}" srcOrd="5" destOrd="0" presId="urn:microsoft.com/office/officeart/2005/8/layout/cycle5"/>
    <dgm:cxn modelId="{3D050EAD-1F15-314E-B474-5E8A83FD06CC}" type="presParOf" srcId="{DF42DCCB-3F52-794C-903B-FD5938085D25}" destId="{147D8AEC-F483-B848-87AA-8BC74CE3837A}" srcOrd="6" destOrd="0" presId="urn:microsoft.com/office/officeart/2005/8/layout/cycle5"/>
    <dgm:cxn modelId="{41B12737-37CD-1449-876B-DC720C0CF5F1}" type="presParOf" srcId="{DF42DCCB-3F52-794C-903B-FD5938085D25}" destId="{21309E0F-89FA-7D41-99E5-DBAC07E1C077}" srcOrd="7" destOrd="0" presId="urn:microsoft.com/office/officeart/2005/8/layout/cycle5"/>
    <dgm:cxn modelId="{6286683A-68ED-F74A-A2C9-F47550AE8D8F}" type="presParOf" srcId="{DF42DCCB-3F52-794C-903B-FD5938085D25}" destId="{D367C93A-4801-A045-92C3-EE7C68C3015A}" srcOrd="8" destOrd="0" presId="urn:microsoft.com/office/officeart/2005/8/layout/cycle5"/>
    <dgm:cxn modelId="{3C22EDBA-9AB1-EC4A-9391-19465341584B}" type="presParOf" srcId="{DF42DCCB-3F52-794C-903B-FD5938085D25}" destId="{6612C9FD-0FCE-A94C-BB1B-FE5E225C26BF}" srcOrd="9" destOrd="0" presId="urn:microsoft.com/office/officeart/2005/8/layout/cycle5"/>
    <dgm:cxn modelId="{7AEBB8EB-2FCF-1843-8E89-CB8582D4E436}" type="presParOf" srcId="{DF42DCCB-3F52-794C-903B-FD5938085D25}" destId="{00846D0B-9C06-8F49-ACC6-64D02A89C1E8}" srcOrd="10" destOrd="0" presId="urn:microsoft.com/office/officeart/2005/8/layout/cycle5"/>
    <dgm:cxn modelId="{9BA7F0D3-A610-6E40-AB60-52D7C5FC870B}" type="presParOf" srcId="{DF42DCCB-3F52-794C-903B-FD5938085D25}" destId="{8544E0B5-916A-DE4B-963F-E631E13F3E4C}" srcOrd="11" destOrd="0" presId="urn:microsoft.com/office/officeart/2005/8/layout/cycle5"/>
    <dgm:cxn modelId="{E6052BE5-268E-6B4F-A318-F8BD72BB853B}" type="presParOf" srcId="{DF42DCCB-3F52-794C-903B-FD5938085D25}" destId="{C240FAAE-10ED-184E-B445-8A0C24B07B6C}" srcOrd="12" destOrd="0" presId="urn:microsoft.com/office/officeart/2005/8/layout/cycle5"/>
    <dgm:cxn modelId="{73F6C818-713E-734E-B07B-E91558C98A81}" type="presParOf" srcId="{DF42DCCB-3F52-794C-903B-FD5938085D25}" destId="{E75A2632-8B15-5B4E-8F46-10521C229C33}" srcOrd="13" destOrd="0" presId="urn:microsoft.com/office/officeart/2005/8/layout/cycle5"/>
    <dgm:cxn modelId="{88795BDC-6677-8F49-985D-1EB1DB8868EE}" type="presParOf" srcId="{DF42DCCB-3F52-794C-903B-FD5938085D25}" destId="{0CACDC4A-0206-8F4E-8BC2-6CE2D2569DE7}" srcOrd="14" destOrd="0" presId="urn:microsoft.com/office/officeart/2005/8/layout/cycle5"/>
    <dgm:cxn modelId="{876068D5-7956-E04C-AB7F-052F6EA190AF}" type="presParOf" srcId="{DF42DCCB-3F52-794C-903B-FD5938085D25}" destId="{8437B965-5402-DC4B-BA6E-1C8CBFB2366B}" srcOrd="15" destOrd="0" presId="urn:microsoft.com/office/officeart/2005/8/layout/cycle5"/>
    <dgm:cxn modelId="{1FF7346B-19CA-F847-BC61-455BE28FB554}" type="presParOf" srcId="{DF42DCCB-3F52-794C-903B-FD5938085D25}" destId="{6EE1A005-2DA6-8D43-B271-E1512238274A}" srcOrd="16" destOrd="0" presId="urn:microsoft.com/office/officeart/2005/8/layout/cycle5"/>
    <dgm:cxn modelId="{3E2E5EBE-C162-AF4A-AD64-BECDF34E2B2A}" type="presParOf" srcId="{DF42DCCB-3F52-794C-903B-FD5938085D25}" destId="{D9BE3D67-C7B0-CD40-B132-9C2681DD856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04E17-FA64-344D-A82A-D58ABF3C034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5723C8-FF46-E44C-8116-398189423912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Plan</a:t>
          </a:r>
        </a:p>
      </dgm:t>
    </dgm:pt>
    <dgm:pt modelId="{371F97C1-E8EC-7C4B-8263-CD58EA2C1B16}" type="par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9884B0E-5EE0-D646-B220-18C3C209810C}" type="sib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995565B-E77D-F445-B74C-4B0DF9CD6AEB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Handling</a:t>
          </a:r>
        </a:p>
      </dgm:t>
    </dgm:pt>
    <dgm:pt modelId="{4C705897-CE2D-2C44-98A8-EE623DFF4439}" type="par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2E0E17A-569E-2543-8246-7B60ECBE540E}" type="sib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6C13A669-86F7-A343-AFA6-E1BBAFF19356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Udfald</a:t>
          </a:r>
        </a:p>
      </dgm:t>
    </dgm:pt>
    <dgm:pt modelId="{7DA0C3A3-3060-4A42-B804-5108FC6887BC}" type="par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80493D71-4D38-FF43-ABB4-9C82BDD792DA}" type="sib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B4E8027-146E-9A41-9064-FE73DD61BED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Alignment gab </a:t>
          </a:r>
        </a:p>
        <a:p>
          <a:r>
            <a:rPr lang="da-DK" sz="1400" dirty="0">
              <a:latin typeface="Corbel" panose="020B0503020204020204" pitchFamily="34" charset="0"/>
            </a:rPr>
            <a:t>Forskel på det vi vil have folk til at gøre, og dét de gør</a:t>
          </a:r>
        </a:p>
      </dgm:t>
    </dgm:pt>
    <dgm:pt modelId="{0BC068B9-D873-6044-8858-1B8BC4139308}" type="par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94F181D7-FDC9-DE40-B6BB-91BABF5E958F}" type="sib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475D20F2-4CC0-0D4A-92B5-6A94E73E510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Effektgab</a:t>
          </a:r>
        </a:p>
        <a:p>
          <a:r>
            <a:rPr lang="da-DK" sz="1400" dirty="0">
              <a:latin typeface="Corbel" panose="020B0503020204020204" pitchFamily="34" charset="0"/>
            </a:rPr>
            <a:t>Forskel på det vi vil opnå, og dét vi når</a:t>
          </a:r>
        </a:p>
      </dgm:t>
    </dgm:pt>
    <dgm:pt modelId="{B34F6CA3-776B-3C45-9AB5-FA3E208038AA}" type="par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C1B682B3-93AE-F144-B39E-EEB8773835DF}" type="sib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4810847-FBCD-1346-9B8E-2CB7D5C38153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 err="1">
              <a:latin typeface="Corbel" panose="020B0503020204020204" pitchFamily="34" charset="0"/>
            </a:rPr>
            <a:t>Vidensgab</a:t>
          </a:r>
          <a:endParaRPr lang="da-DK" sz="1400" b="1" dirty="0">
            <a:latin typeface="Corbel" panose="020B0503020204020204" pitchFamily="34" charset="0"/>
          </a:endParaRPr>
        </a:p>
        <a:p>
          <a:r>
            <a:rPr lang="da-DK" sz="1400" dirty="0">
              <a:latin typeface="Corbel" panose="020B0503020204020204" pitchFamily="34" charset="0"/>
            </a:rPr>
            <a:t>Forskel på det vi gerne vil vide, og dét vi ved</a:t>
          </a:r>
        </a:p>
      </dgm:t>
    </dgm:pt>
    <dgm:pt modelId="{ADA442B9-FD10-4F4E-912D-5DFDD79A4DE7}" type="par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5F0CFFE-3882-814E-8361-6CD88093D9B5}" type="sib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DF42DCCB-3F52-794C-903B-FD5938085D25}" type="pres">
      <dgm:prSet presAssocID="{7D704E17-FA64-344D-A82A-D58ABF3C034E}" presName="cycle" presStyleCnt="0">
        <dgm:presLayoutVars>
          <dgm:dir/>
          <dgm:resizeHandles val="exact"/>
        </dgm:presLayoutVars>
      </dgm:prSet>
      <dgm:spPr/>
    </dgm:pt>
    <dgm:pt modelId="{739DBE0F-D54F-C24E-8234-24EBF3FE52BA}" type="pres">
      <dgm:prSet presAssocID="{9C5723C8-FF46-E44C-8116-398189423912}" presName="node" presStyleLbl="node1" presStyleIdx="0" presStyleCnt="6" custScaleX="114988" custRadScaleRad="100002" custRadScaleInc="1811">
        <dgm:presLayoutVars>
          <dgm:bulletEnabled val="1"/>
        </dgm:presLayoutVars>
      </dgm:prSet>
      <dgm:spPr/>
    </dgm:pt>
    <dgm:pt modelId="{EDDAAE90-3147-7644-9DFD-55AF64386939}" type="pres">
      <dgm:prSet presAssocID="{9C5723C8-FF46-E44C-8116-398189423912}" presName="spNode" presStyleCnt="0"/>
      <dgm:spPr/>
    </dgm:pt>
    <dgm:pt modelId="{2E9B6D47-E3F7-C647-906B-9FE34D65B8F2}" type="pres">
      <dgm:prSet presAssocID="{79884B0E-5EE0-D646-B220-18C3C209810C}" presName="sibTrans" presStyleLbl="sibTrans1D1" presStyleIdx="0" presStyleCnt="6"/>
      <dgm:spPr/>
    </dgm:pt>
    <dgm:pt modelId="{D9672132-323E-0743-97B4-E9DB89F31551}" type="pres">
      <dgm:prSet presAssocID="{7B4E8027-146E-9A41-9064-FE73DD61BED0}" presName="node" presStyleLbl="node1" presStyleIdx="1" presStyleCnt="6" custScaleX="115024">
        <dgm:presLayoutVars>
          <dgm:bulletEnabled val="1"/>
        </dgm:presLayoutVars>
      </dgm:prSet>
      <dgm:spPr/>
    </dgm:pt>
    <dgm:pt modelId="{16053664-56E2-E04F-81B7-9D0BCBA6948C}" type="pres">
      <dgm:prSet presAssocID="{7B4E8027-146E-9A41-9064-FE73DD61BED0}" presName="spNode" presStyleCnt="0"/>
      <dgm:spPr/>
    </dgm:pt>
    <dgm:pt modelId="{FB4142C3-E449-374A-A849-4D78543E533A}" type="pres">
      <dgm:prSet presAssocID="{94F181D7-FDC9-DE40-B6BB-91BABF5E958F}" presName="sibTrans" presStyleLbl="sibTrans1D1" presStyleIdx="1" presStyleCnt="6"/>
      <dgm:spPr/>
    </dgm:pt>
    <dgm:pt modelId="{147D8AEC-F483-B848-87AA-8BC74CE3837A}" type="pres">
      <dgm:prSet presAssocID="{E995565B-E77D-F445-B74C-4B0DF9CD6AEB}" presName="node" presStyleLbl="node1" presStyleIdx="2" presStyleCnt="6" custScaleX="114797">
        <dgm:presLayoutVars>
          <dgm:bulletEnabled val="1"/>
        </dgm:presLayoutVars>
      </dgm:prSet>
      <dgm:spPr/>
    </dgm:pt>
    <dgm:pt modelId="{21309E0F-89FA-7D41-99E5-DBAC07E1C077}" type="pres">
      <dgm:prSet presAssocID="{E995565B-E77D-F445-B74C-4B0DF9CD6AEB}" presName="spNode" presStyleCnt="0"/>
      <dgm:spPr/>
    </dgm:pt>
    <dgm:pt modelId="{D367C93A-4801-A045-92C3-EE7C68C3015A}" type="pres">
      <dgm:prSet presAssocID="{E2E0E17A-569E-2543-8246-7B60ECBE540E}" presName="sibTrans" presStyleLbl="sibTrans1D1" presStyleIdx="2" presStyleCnt="6"/>
      <dgm:spPr/>
    </dgm:pt>
    <dgm:pt modelId="{6612C9FD-0FCE-A94C-BB1B-FE5E225C26BF}" type="pres">
      <dgm:prSet presAssocID="{475D20F2-4CC0-0D4A-92B5-6A94E73E5100}" presName="node" presStyleLbl="node1" presStyleIdx="3" presStyleCnt="6" custScaleX="114761">
        <dgm:presLayoutVars>
          <dgm:bulletEnabled val="1"/>
        </dgm:presLayoutVars>
      </dgm:prSet>
      <dgm:spPr/>
    </dgm:pt>
    <dgm:pt modelId="{00846D0B-9C06-8F49-ACC6-64D02A89C1E8}" type="pres">
      <dgm:prSet presAssocID="{475D20F2-4CC0-0D4A-92B5-6A94E73E5100}" presName="spNode" presStyleCnt="0"/>
      <dgm:spPr/>
    </dgm:pt>
    <dgm:pt modelId="{8544E0B5-916A-DE4B-963F-E631E13F3E4C}" type="pres">
      <dgm:prSet presAssocID="{C1B682B3-93AE-F144-B39E-EEB8773835DF}" presName="sibTrans" presStyleLbl="sibTrans1D1" presStyleIdx="3" presStyleCnt="6"/>
      <dgm:spPr/>
    </dgm:pt>
    <dgm:pt modelId="{C240FAAE-10ED-184E-B445-8A0C24B07B6C}" type="pres">
      <dgm:prSet presAssocID="{6C13A669-86F7-A343-AFA6-E1BBAFF19356}" presName="node" presStyleLbl="node1" presStyleIdx="4" presStyleCnt="6" custScaleX="114724">
        <dgm:presLayoutVars>
          <dgm:bulletEnabled val="1"/>
        </dgm:presLayoutVars>
      </dgm:prSet>
      <dgm:spPr/>
    </dgm:pt>
    <dgm:pt modelId="{E75A2632-8B15-5B4E-8F46-10521C229C33}" type="pres">
      <dgm:prSet presAssocID="{6C13A669-86F7-A343-AFA6-E1BBAFF19356}" presName="spNode" presStyleCnt="0"/>
      <dgm:spPr/>
    </dgm:pt>
    <dgm:pt modelId="{0CACDC4A-0206-8F4E-8BC2-6CE2D2569DE7}" type="pres">
      <dgm:prSet presAssocID="{80493D71-4D38-FF43-ABB4-9C82BDD792DA}" presName="sibTrans" presStyleLbl="sibTrans1D1" presStyleIdx="4" presStyleCnt="6"/>
      <dgm:spPr/>
    </dgm:pt>
    <dgm:pt modelId="{8437B965-5402-DC4B-BA6E-1C8CBFB2366B}" type="pres">
      <dgm:prSet presAssocID="{14810847-FBCD-1346-9B8E-2CB7D5C38153}" presName="node" presStyleLbl="node1" presStyleIdx="5" presStyleCnt="6" custScaleX="115101">
        <dgm:presLayoutVars>
          <dgm:bulletEnabled val="1"/>
        </dgm:presLayoutVars>
      </dgm:prSet>
      <dgm:spPr/>
    </dgm:pt>
    <dgm:pt modelId="{6EE1A005-2DA6-8D43-B271-E1512238274A}" type="pres">
      <dgm:prSet presAssocID="{14810847-FBCD-1346-9B8E-2CB7D5C38153}" presName="spNode" presStyleCnt="0"/>
      <dgm:spPr/>
    </dgm:pt>
    <dgm:pt modelId="{D9BE3D67-C7B0-CD40-B132-9C2681DD856D}" type="pres">
      <dgm:prSet presAssocID="{15F0CFFE-3882-814E-8361-6CD88093D9B5}" presName="sibTrans" presStyleLbl="sibTrans1D1" presStyleIdx="5" presStyleCnt="6"/>
      <dgm:spPr/>
    </dgm:pt>
  </dgm:ptLst>
  <dgm:cxnLst>
    <dgm:cxn modelId="{911B1502-8D8F-4C4A-81B9-EDA7F4BBD15E}" type="presOf" srcId="{79884B0E-5EE0-D646-B220-18C3C209810C}" destId="{2E9B6D47-E3F7-C647-906B-9FE34D65B8F2}" srcOrd="0" destOrd="0" presId="urn:microsoft.com/office/officeart/2005/8/layout/cycle5"/>
    <dgm:cxn modelId="{7BA60806-3EA5-0741-9729-64893A3E0C8F}" srcId="{7D704E17-FA64-344D-A82A-D58ABF3C034E}" destId="{14810847-FBCD-1346-9B8E-2CB7D5C38153}" srcOrd="5" destOrd="0" parTransId="{ADA442B9-FD10-4F4E-912D-5DFDD79A4DE7}" sibTransId="{15F0CFFE-3882-814E-8361-6CD88093D9B5}"/>
    <dgm:cxn modelId="{1A97C70B-5A90-F845-A719-006D743F7D2E}" type="presOf" srcId="{14810847-FBCD-1346-9B8E-2CB7D5C38153}" destId="{8437B965-5402-DC4B-BA6E-1C8CBFB2366B}" srcOrd="0" destOrd="0" presId="urn:microsoft.com/office/officeart/2005/8/layout/cycle5"/>
    <dgm:cxn modelId="{3B0EE01A-D52D-D94C-8C5B-BDC9CD50C5E3}" srcId="{7D704E17-FA64-344D-A82A-D58ABF3C034E}" destId="{6C13A669-86F7-A343-AFA6-E1BBAFF19356}" srcOrd="4" destOrd="0" parTransId="{7DA0C3A3-3060-4A42-B804-5108FC6887BC}" sibTransId="{80493D71-4D38-FF43-ABB4-9C82BDD792DA}"/>
    <dgm:cxn modelId="{27620A22-1481-8543-9682-F51B61360B4E}" type="presOf" srcId="{15F0CFFE-3882-814E-8361-6CD88093D9B5}" destId="{D9BE3D67-C7B0-CD40-B132-9C2681DD856D}" srcOrd="0" destOrd="0" presId="urn:microsoft.com/office/officeart/2005/8/layout/cycle5"/>
    <dgm:cxn modelId="{51FA7334-C38B-314B-B0C4-943C8A8E90CC}" type="presOf" srcId="{6C13A669-86F7-A343-AFA6-E1BBAFF19356}" destId="{C240FAAE-10ED-184E-B445-8A0C24B07B6C}" srcOrd="0" destOrd="0" presId="urn:microsoft.com/office/officeart/2005/8/layout/cycle5"/>
    <dgm:cxn modelId="{7432E554-A943-2D4A-850D-B613FADFB475}" srcId="{7D704E17-FA64-344D-A82A-D58ABF3C034E}" destId="{7B4E8027-146E-9A41-9064-FE73DD61BED0}" srcOrd="1" destOrd="0" parTransId="{0BC068B9-D873-6044-8858-1B8BC4139308}" sibTransId="{94F181D7-FDC9-DE40-B6BB-91BABF5E958F}"/>
    <dgm:cxn modelId="{0096365E-CDC7-CF4B-A5A1-D8001E3F46D3}" type="presOf" srcId="{80493D71-4D38-FF43-ABB4-9C82BDD792DA}" destId="{0CACDC4A-0206-8F4E-8BC2-6CE2D2569DE7}" srcOrd="0" destOrd="0" presId="urn:microsoft.com/office/officeart/2005/8/layout/cycle5"/>
    <dgm:cxn modelId="{B7F4CD76-5099-FA47-8302-5D6ACB74C307}" type="presOf" srcId="{475D20F2-4CC0-0D4A-92B5-6A94E73E5100}" destId="{6612C9FD-0FCE-A94C-BB1B-FE5E225C26BF}" srcOrd="0" destOrd="0" presId="urn:microsoft.com/office/officeart/2005/8/layout/cycle5"/>
    <dgm:cxn modelId="{98EAF895-BC1D-DA4E-B09C-F94BF12C5A0E}" srcId="{7D704E17-FA64-344D-A82A-D58ABF3C034E}" destId="{9C5723C8-FF46-E44C-8116-398189423912}" srcOrd="0" destOrd="0" parTransId="{371F97C1-E8EC-7C4B-8263-CD58EA2C1B16}" sibTransId="{79884B0E-5EE0-D646-B220-18C3C209810C}"/>
    <dgm:cxn modelId="{BC0C1299-63D7-6449-A03B-329939265195}" srcId="{7D704E17-FA64-344D-A82A-D58ABF3C034E}" destId="{475D20F2-4CC0-0D4A-92B5-6A94E73E5100}" srcOrd="3" destOrd="0" parTransId="{B34F6CA3-776B-3C45-9AB5-FA3E208038AA}" sibTransId="{C1B682B3-93AE-F144-B39E-EEB8773835DF}"/>
    <dgm:cxn modelId="{BB2288B0-B1F9-274F-A326-71062FE4D7E8}" type="presOf" srcId="{7D704E17-FA64-344D-A82A-D58ABF3C034E}" destId="{DF42DCCB-3F52-794C-903B-FD5938085D25}" srcOrd="0" destOrd="0" presId="urn:microsoft.com/office/officeart/2005/8/layout/cycle5"/>
    <dgm:cxn modelId="{E55EC2B9-1856-E64B-8A02-48710E39C1BD}" type="presOf" srcId="{E995565B-E77D-F445-B74C-4B0DF9CD6AEB}" destId="{147D8AEC-F483-B848-87AA-8BC74CE3837A}" srcOrd="0" destOrd="0" presId="urn:microsoft.com/office/officeart/2005/8/layout/cycle5"/>
    <dgm:cxn modelId="{AC5841C7-E393-4F44-A9CB-9A0973E39E95}" type="presOf" srcId="{E2E0E17A-569E-2543-8246-7B60ECBE540E}" destId="{D367C93A-4801-A045-92C3-EE7C68C3015A}" srcOrd="0" destOrd="0" presId="urn:microsoft.com/office/officeart/2005/8/layout/cycle5"/>
    <dgm:cxn modelId="{EFF995CB-A9C6-E243-8F59-B662390542D5}" srcId="{7D704E17-FA64-344D-A82A-D58ABF3C034E}" destId="{E995565B-E77D-F445-B74C-4B0DF9CD6AEB}" srcOrd="2" destOrd="0" parTransId="{4C705897-CE2D-2C44-98A8-EE623DFF4439}" sibTransId="{E2E0E17A-569E-2543-8246-7B60ECBE540E}"/>
    <dgm:cxn modelId="{F04DDCCC-1163-F940-9A90-2DD5FDCBEC99}" type="presOf" srcId="{C1B682B3-93AE-F144-B39E-EEB8773835DF}" destId="{8544E0B5-916A-DE4B-963F-E631E13F3E4C}" srcOrd="0" destOrd="0" presId="urn:microsoft.com/office/officeart/2005/8/layout/cycle5"/>
    <dgm:cxn modelId="{CFB7A0D3-C18C-7E47-BC5C-0F9AC706EA99}" type="presOf" srcId="{94F181D7-FDC9-DE40-B6BB-91BABF5E958F}" destId="{FB4142C3-E449-374A-A849-4D78543E533A}" srcOrd="0" destOrd="0" presId="urn:microsoft.com/office/officeart/2005/8/layout/cycle5"/>
    <dgm:cxn modelId="{2BFC24E0-5CAD-F846-B43C-80CABA43E2CD}" type="presOf" srcId="{9C5723C8-FF46-E44C-8116-398189423912}" destId="{739DBE0F-D54F-C24E-8234-24EBF3FE52BA}" srcOrd="0" destOrd="0" presId="urn:microsoft.com/office/officeart/2005/8/layout/cycle5"/>
    <dgm:cxn modelId="{C16C32E1-B82F-6D42-9F5C-0E9D56F3D270}" type="presOf" srcId="{7B4E8027-146E-9A41-9064-FE73DD61BED0}" destId="{D9672132-323E-0743-97B4-E9DB89F31551}" srcOrd="0" destOrd="0" presId="urn:microsoft.com/office/officeart/2005/8/layout/cycle5"/>
    <dgm:cxn modelId="{5589285C-11ED-694C-BE8F-328F652FA431}" type="presParOf" srcId="{DF42DCCB-3F52-794C-903B-FD5938085D25}" destId="{739DBE0F-D54F-C24E-8234-24EBF3FE52BA}" srcOrd="0" destOrd="0" presId="urn:microsoft.com/office/officeart/2005/8/layout/cycle5"/>
    <dgm:cxn modelId="{BAC101B0-B999-0C47-B2F2-0BB9B00BCA63}" type="presParOf" srcId="{DF42DCCB-3F52-794C-903B-FD5938085D25}" destId="{EDDAAE90-3147-7644-9DFD-55AF64386939}" srcOrd="1" destOrd="0" presId="urn:microsoft.com/office/officeart/2005/8/layout/cycle5"/>
    <dgm:cxn modelId="{8289C17B-318E-DC4C-A539-1028D9974A37}" type="presParOf" srcId="{DF42DCCB-3F52-794C-903B-FD5938085D25}" destId="{2E9B6D47-E3F7-C647-906B-9FE34D65B8F2}" srcOrd="2" destOrd="0" presId="urn:microsoft.com/office/officeart/2005/8/layout/cycle5"/>
    <dgm:cxn modelId="{9EE1E724-FDF2-4E48-9D21-6DEA9AE44542}" type="presParOf" srcId="{DF42DCCB-3F52-794C-903B-FD5938085D25}" destId="{D9672132-323E-0743-97B4-E9DB89F31551}" srcOrd="3" destOrd="0" presId="urn:microsoft.com/office/officeart/2005/8/layout/cycle5"/>
    <dgm:cxn modelId="{36967479-C825-E949-A0A0-EE765DA43EEC}" type="presParOf" srcId="{DF42DCCB-3F52-794C-903B-FD5938085D25}" destId="{16053664-56E2-E04F-81B7-9D0BCBA6948C}" srcOrd="4" destOrd="0" presId="urn:microsoft.com/office/officeart/2005/8/layout/cycle5"/>
    <dgm:cxn modelId="{C835A267-B00F-E545-A3E5-274FD7D06301}" type="presParOf" srcId="{DF42DCCB-3F52-794C-903B-FD5938085D25}" destId="{FB4142C3-E449-374A-A849-4D78543E533A}" srcOrd="5" destOrd="0" presId="urn:microsoft.com/office/officeart/2005/8/layout/cycle5"/>
    <dgm:cxn modelId="{3D050EAD-1F15-314E-B474-5E8A83FD06CC}" type="presParOf" srcId="{DF42DCCB-3F52-794C-903B-FD5938085D25}" destId="{147D8AEC-F483-B848-87AA-8BC74CE3837A}" srcOrd="6" destOrd="0" presId="urn:microsoft.com/office/officeart/2005/8/layout/cycle5"/>
    <dgm:cxn modelId="{41B12737-37CD-1449-876B-DC720C0CF5F1}" type="presParOf" srcId="{DF42DCCB-3F52-794C-903B-FD5938085D25}" destId="{21309E0F-89FA-7D41-99E5-DBAC07E1C077}" srcOrd="7" destOrd="0" presId="urn:microsoft.com/office/officeart/2005/8/layout/cycle5"/>
    <dgm:cxn modelId="{6286683A-68ED-F74A-A2C9-F47550AE8D8F}" type="presParOf" srcId="{DF42DCCB-3F52-794C-903B-FD5938085D25}" destId="{D367C93A-4801-A045-92C3-EE7C68C3015A}" srcOrd="8" destOrd="0" presId="urn:microsoft.com/office/officeart/2005/8/layout/cycle5"/>
    <dgm:cxn modelId="{3C22EDBA-9AB1-EC4A-9391-19465341584B}" type="presParOf" srcId="{DF42DCCB-3F52-794C-903B-FD5938085D25}" destId="{6612C9FD-0FCE-A94C-BB1B-FE5E225C26BF}" srcOrd="9" destOrd="0" presId="urn:microsoft.com/office/officeart/2005/8/layout/cycle5"/>
    <dgm:cxn modelId="{7AEBB8EB-2FCF-1843-8E89-CB8582D4E436}" type="presParOf" srcId="{DF42DCCB-3F52-794C-903B-FD5938085D25}" destId="{00846D0B-9C06-8F49-ACC6-64D02A89C1E8}" srcOrd="10" destOrd="0" presId="urn:microsoft.com/office/officeart/2005/8/layout/cycle5"/>
    <dgm:cxn modelId="{9BA7F0D3-A610-6E40-AB60-52D7C5FC870B}" type="presParOf" srcId="{DF42DCCB-3F52-794C-903B-FD5938085D25}" destId="{8544E0B5-916A-DE4B-963F-E631E13F3E4C}" srcOrd="11" destOrd="0" presId="urn:microsoft.com/office/officeart/2005/8/layout/cycle5"/>
    <dgm:cxn modelId="{E6052BE5-268E-6B4F-A318-F8BD72BB853B}" type="presParOf" srcId="{DF42DCCB-3F52-794C-903B-FD5938085D25}" destId="{C240FAAE-10ED-184E-B445-8A0C24B07B6C}" srcOrd="12" destOrd="0" presId="urn:microsoft.com/office/officeart/2005/8/layout/cycle5"/>
    <dgm:cxn modelId="{73F6C818-713E-734E-B07B-E91558C98A81}" type="presParOf" srcId="{DF42DCCB-3F52-794C-903B-FD5938085D25}" destId="{E75A2632-8B15-5B4E-8F46-10521C229C33}" srcOrd="13" destOrd="0" presId="urn:microsoft.com/office/officeart/2005/8/layout/cycle5"/>
    <dgm:cxn modelId="{88795BDC-6677-8F49-985D-1EB1DB8868EE}" type="presParOf" srcId="{DF42DCCB-3F52-794C-903B-FD5938085D25}" destId="{0CACDC4A-0206-8F4E-8BC2-6CE2D2569DE7}" srcOrd="14" destOrd="0" presId="urn:microsoft.com/office/officeart/2005/8/layout/cycle5"/>
    <dgm:cxn modelId="{876068D5-7956-E04C-AB7F-052F6EA190AF}" type="presParOf" srcId="{DF42DCCB-3F52-794C-903B-FD5938085D25}" destId="{8437B965-5402-DC4B-BA6E-1C8CBFB2366B}" srcOrd="15" destOrd="0" presId="urn:microsoft.com/office/officeart/2005/8/layout/cycle5"/>
    <dgm:cxn modelId="{1FF7346B-19CA-F847-BC61-455BE28FB554}" type="presParOf" srcId="{DF42DCCB-3F52-794C-903B-FD5938085D25}" destId="{6EE1A005-2DA6-8D43-B271-E1512238274A}" srcOrd="16" destOrd="0" presId="urn:microsoft.com/office/officeart/2005/8/layout/cycle5"/>
    <dgm:cxn modelId="{3E2E5EBE-C162-AF4A-AD64-BECDF34E2B2A}" type="presParOf" srcId="{DF42DCCB-3F52-794C-903B-FD5938085D25}" destId="{D9BE3D67-C7B0-CD40-B132-9C2681DD856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04E17-FA64-344D-A82A-D58ABF3C034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5723C8-FF46-E44C-8116-398189423912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Plan</a:t>
          </a:r>
        </a:p>
      </dgm:t>
    </dgm:pt>
    <dgm:pt modelId="{371F97C1-E8EC-7C4B-8263-CD58EA2C1B16}" type="par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9884B0E-5EE0-D646-B220-18C3C209810C}" type="sib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995565B-E77D-F445-B74C-4B0DF9CD6AEB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Handling</a:t>
          </a:r>
        </a:p>
      </dgm:t>
    </dgm:pt>
    <dgm:pt modelId="{4C705897-CE2D-2C44-98A8-EE623DFF4439}" type="par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2E0E17A-569E-2543-8246-7B60ECBE540E}" type="sib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6C13A669-86F7-A343-AFA6-E1BBAFF19356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Udfald</a:t>
          </a:r>
        </a:p>
      </dgm:t>
    </dgm:pt>
    <dgm:pt modelId="{7DA0C3A3-3060-4A42-B804-5108FC6887BC}" type="par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80493D71-4D38-FF43-ABB4-9C82BDD792DA}" type="sib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B4E8027-146E-9A41-9064-FE73DD61BED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Alignment gab </a:t>
          </a:r>
        </a:p>
        <a:p>
          <a:r>
            <a:rPr lang="da-DK" sz="1400" dirty="0">
              <a:latin typeface="Corbel" panose="020B0503020204020204" pitchFamily="34" charset="0"/>
            </a:rPr>
            <a:t>Kommuniker hensigten: </a:t>
          </a:r>
          <a:r>
            <a:rPr lang="da-DK" sz="1400" i="1" dirty="0">
              <a:latin typeface="Corbel" panose="020B0503020204020204" pitchFamily="34" charset="0"/>
            </a:rPr>
            <a:t>Hvad og hvorfor</a:t>
          </a:r>
        </a:p>
      </dgm:t>
    </dgm:pt>
    <dgm:pt modelId="{0BC068B9-D873-6044-8858-1B8BC4139308}" type="par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94F181D7-FDC9-DE40-B6BB-91BABF5E958F}" type="sib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475D20F2-4CC0-0D4A-92B5-6A94E73E510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Effektgab</a:t>
          </a:r>
        </a:p>
        <a:p>
          <a:r>
            <a:rPr lang="da-DK" sz="1400" dirty="0">
              <a:latin typeface="Corbel" panose="020B0503020204020204" pitchFamily="34" charset="0"/>
            </a:rPr>
            <a:t>Giv råderum i </a:t>
          </a:r>
          <a:r>
            <a:rPr lang="da-DK" sz="1400" dirty="0" err="1">
              <a:latin typeface="Corbel" panose="020B0503020204020204" pitchFamily="34" charset="0"/>
            </a:rPr>
            <a:t>fht</a:t>
          </a:r>
          <a:r>
            <a:rPr lang="da-DK" sz="1400" dirty="0">
              <a:latin typeface="Corbel" panose="020B0503020204020204" pitchFamily="34" charset="0"/>
            </a:rPr>
            <a:t>. </a:t>
          </a:r>
          <a:r>
            <a:rPr lang="da-DK" sz="1400" i="1" dirty="0">
              <a:latin typeface="Corbel" panose="020B0503020204020204" pitchFamily="34" charset="0"/>
            </a:rPr>
            <a:t>hvordan</a:t>
          </a:r>
          <a:r>
            <a:rPr lang="da-DK" sz="1400" dirty="0">
              <a:latin typeface="Corbel" panose="020B0503020204020204" pitchFamily="34" charset="0"/>
            </a:rPr>
            <a:t>  </a:t>
          </a:r>
        </a:p>
      </dgm:t>
    </dgm:pt>
    <dgm:pt modelId="{B34F6CA3-776B-3C45-9AB5-FA3E208038AA}" type="par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C1B682B3-93AE-F144-B39E-EEB8773835DF}" type="sib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4810847-FBCD-1346-9B8E-2CB7D5C38153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 err="1">
              <a:latin typeface="Corbel" panose="020B0503020204020204" pitchFamily="34" charset="0"/>
            </a:rPr>
            <a:t>Vidensgab</a:t>
          </a:r>
          <a:endParaRPr lang="da-DK" sz="1400" b="1" dirty="0">
            <a:latin typeface="Corbel" panose="020B0503020204020204" pitchFamily="34" charset="0"/>
          </a:endParaRPr>
        </a:p>
        <a:p>
          <a:r>
            <a:rPr lang="da-DK" sz="1400" dirty="0">
              <a:latin typeface="Corbel" panose="020B0503020204020204" pitchFamily="34" charset="0"/>
            </a:rPr>
            <a:t>Planlæg kun til første træfning</a:t>
          </a:r>
        </a:p>
      </dgm:t>
    </dgm:pt>
    <dgm:pt modelId="{ADA442B9-FD10-4F4E-912D-5DFDD79A4DE7}" type="par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5F0CFFE-3882-814E-8361-6CD88093D9B5}" type="sib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DF42DCCB-3F52-794C-903B-FD5938085D25}" type="pres">
      <dgm:prSet presAssocID="{7D704E17-FA64-344D-A82A-D58ABF3C034E}" presName="cycle" presStyleCnt="0">
        <dgm:presLayoutVars>
          <dgm:dir/>
          <dgm:resizeHandles val="exact"/>
        </dgm:presLayoutVars>
      </dgm:prSet>
      <dgm:spPr/>
    </dgm:pt>
    <dgm:pt modelId="{739DBE0F-D54F-C24E-8234-24EBF3FE52BA}" type="pres">
      <dgm:prSet presAssocID="{9C5723C8-FF46-E44C-8116-398189423912}" presName="node" presStyleLbl="node1" presStyleIdx="0" presStyleCnt="6" custScaleX="114988" custRadScaleRad="100002" custRadScaleInc="1811">
        <dgm:presLayoutVars>
          <dgm:bulletEnabled val="1"/>
        </dgm:presLayoutVars>
      </dgm:prSet>
      <dgm:spPr/>
    </dgm:pt>
    <dgm:pt modelId="{EDDAAE90-3147-7644-9DFD-55AF64386939}" type="pres">
      <dgm:prSet presAssocID="{9C5723C8-FF46-E44C-8116-398189423912}" presName="spNode" presStyleCnt="0"/>
      <dgm:spPr/>
    </dgm:pt>
    <dgm:pt modelId="{2E9B6D47-E3F7-C647-906B-9FE34D65B8F2}" type="pres">
      <dgm:prSet presAssocID="{79884B0E-5EE0-D646-B220-18C3C209810C}" presName="sibTrans" presStyleLbl="sibTrans1D1" presStyleIdx="0" presStyleCnt="6"/>
      <dgm:spPr/>
    </dgm:pt>
    <dgm:pt modelId="{D9672132-323E-0743-97B4-E9DB89F31551}" type="pres">
      <dgm:prSet presAssocID="{7B4E8027-146E-9A41-9064-FE73DD61BED0}" presName="node" presStyleLbl="node1" presStyleIdx="1" presStyleCnt="6" custScaleX="115024">
        <dgm:presLayoutVars>
          <dgm:bulletEnabled val="1"/>
        </dgm:presLayoutVars>
      </dgm:prSet>
      <dgm:spPr/>
    </dgm:pt>
    <dgm:pt modelId="{16053664-56E2-E04F-81B7-9D0BCBA6948C}" type="pres">
      <dgm:prSet presAssocID="{7B4E8027-146E-9A41-9064-FE73DD61BED0}" presName="spNode" presStyleCnt="0"/>
      <dgm:spPr/>
    </dgm:pt>
    <dgm:pt modelId="{FB4142C3-E449-374A-A849-4D78543E533A}" type="pres">
      <dgm:prSet presAssocID="{94F181D7-FDC9-DE40-B6BB-91BABF5E958F}" presName="sibTrans" presStyleLbl="sibTrans1D1" presStyleIdx="1" presStyleCnt="6"/>
      <dgm:spPr/>
    </dgm:pt>
    <dgm:pt modelId="{147D8AEC-F483-B848-87AA-8BC74CE3837A}" type="pres">
      <dgm:prSet presAssocID="{E995565B-E77D-F445-B74C-4B0DF9CD6AEB}" presName="node" presStyleLbl="node1" presStyleIdx="2" presStyleCnt="6" custScaleX="114797">
        <dgm:presLayoutVars>
          <dgm:bulletEnabled val="1"/>
        </dgm:presLayoutVars>
      </dgm:prSet>
      <dgm:spPr/>
    </dgm:pt>
    <dgm:pt modelId="{21309E0F-89FA-7D41-99E5-DBAC07E1C077}" type="pres">
      <dgm:prSet presAssocID="{E995565B-E77D-F445-B74C-4B0DF9CD6AEB}" presName="spNode" presStyleCnt="0"/>
      <dgm:spPr/>
    </dgm:pt>
    <dgm:pt modelId="{D367C93A-4801-A045-92C3-EE7C68C3015A}" type="pres">
      <dgm:prSet presAssocID="{E2E0E17A-569E-2543-8246-7B60ECBE540E}" presName="sibTrans" presStyleLbl="sibTrans1D1" presStyleIdx="2" presStyleCnt="6"/>
      <dgm:spPr/>
    </dgm:pt>
    <dgm:pt modelId="{6612C9FD-0FCE-A94C-BB1B-FE5E225C26BF}" type="pres">
      <dgm:prSet presAssocID="{475D20F2-4CC0-0D4A-92B5-6A94E73E5100}" presName="node" presStyleLbl="node1" presStyleIdx="3" presStyleCnt="6" custScaleX="114761">
        <dgm:presLayoutVars>
          <dgm:bulletEnabled val="1"/>
        </dgm:presLayoutVars>
      </dgm:prSet>
      <dgm:spPr/>
    </dgm:pt>
    <dgm:pt modelId="{00846D0B-9C06-8F49-ACC6-64D02A89C1E8}" type="pres">
      <dgm:prSet presAssocID="{475D20F2-4CC0-0D4A-92B5-6A94E73E5100}" presName="spNode" presStyleCnt="0"/>
      <dgm:spPr/>
    </dgm:pt>
    <dgm:pt modelId="{8544E0B5-916A-DE4B-963F-E631E13F3E4C}" type="pres">
      <dgm:prSet presAssocID="{C1B682B3-93AE-F144-B39E-EEB8773835DF}" presName="sibTrans" presStyleLbl="sibTrans1D1" presStyleIdx="3" presStyleCnt="6"/>
      <dgm:spPr/>
    </dgm:pt>
    <dgm:pt modelId="{C240FAAE-10ED-184E-B445-8A0C24B07B6C}" type="pres">
      <dgm:prSet presAssocID="{6C13A669-86F7-A343-AFA6-E1BBAFF19356}" presName="node" presStyleLbl="node1" presStyleIdx="4" presStyleCnt="6" custScaleX="114724">
        <dgm:presLayoutVars>
          <dgm:bulletEnabled val="1"/>
        </dgm:presLayoutVars>
      </dgm:prSet>
      <dgm:spPr/>
    </dgm:pt>
    <dgm:pt modelId="{E75A2632-8B15-5B4E-8F46-10521C229C33}" type="pres">
      <dgm:prSet presAssocID="{6C13A669-86F7-A343-AFA6-E1BBAFF19356}" presName="spNode" presStyleCnt="0"/>
      <dgm:spPr/>
    </dgm:pt>
    <dgm:pt modelId="{0CACDC4A-0206-8F4E-8BC2-6CE2D2569DE7}" type="pres">
      <dgm:prSet presAssocID="{80493D71-4D38-FF43-ABB4-9C82BDD792DA}" presName="sibTrans" presStyleLbl="sibTrans1D1" presStyleIdx="4" presStyleCnt="6"/>
      <dgm:spPr/>
    </dgm:pt>
    <dgm:pt modelId="{8437B965-5402-DC4B-BA6E-1C8CBFB2366B}" type="pres">
      <dgm:prSet presAssocID="{14810847-FBCD-1346-9B8E-2CB7D5C38153}" presName="node" presStyleLbl="node1" presStyleIdx="5" presStyleCnt="6" custScaleX="115101">
        <dgm:presLayoutVars>
          <dgm:bulletEnabled val="1"/>
        </dgm:presLayoutVars>
      </dgm:prSet>
      <dgm:spPr/>
    </dgm:pt>
    <dgm:pt modelId="{6EE1A005-2DA6-8D43-B271-E1512238274A}" type="pres">
      <dgm:prSet presAssocID="{14810847-FBCD-1346-9B8E-2CB7D5C38153}" presName="spNode" presStyleCnt="0"/>
      <dgm:spPr/>
    </dgm:pt>
    <dgm:pt modelId="{D9BE3D67-C7B0-CD40-B132-9C2681DD856D}" type="pres">
      <dgm:prSet presAssocID="{15F0CFFE-3882-814E-8361-6CD88093D9B5}" presName="sibTrans" presStyleLbl="sibTrans1D1" presStyleIdx="5" presStyleCnt="6"/>
      <dgm:spPr/>
    </dgm:pt>
  </dgm:ptLst>
  <dgm:cxnLst>
    <dgm:cxn modelId="{911B1502-8D8F-4C4A-81B9-EDA7F4BBD15E}" type="presOf" srcId="{79884B0E-5EE0-D646-B220-18C3C209810C}" destId="{2E9B6D47-E3F7-C647-906B-9FE34D65B8F2}" srcOrd="0" destOrd="0" presId="urn:microsoft.com/office/officeart/2005/8/layout/cycle5"/>
    <dgm:cxn modelId="{7BA60806-3EA5-0741-9729-64893A3E0C8F}" srcId="{7D704E17-FA64-344D-A82A-D58ABF3C034E}" destId="{14810847-FBCD-1346-9B8E-2CB7D5C38153}" srcOrd="5" destOrd="0" parTransId="{ADA442B9-FD10-4F4E-912D-5DFDD79A4DE7}" sibTransId="{15F0CFFE-3882-814E-8361-6CD88093D9B5}"/>
    <dgm:cxn modelId="{1A97C70B-5A90-F845-A719-006D743F7D2E}" type="presOf" srcId="{14810847-FBCD-1346-9B8E-2CB7D5C38153}" destId="{8437B965-5402-DC4B-BA6E-1C8CBFB2366B}" srcOrd="0" destOrd="0" presId="urn:microsoft.com/office/officeart/2005/8/layout/cycle5"/>
    <dgm:cxn modelId="{3B0EE01A-D52D-D94C-8C5B-BDC9CD50C5E3}" srcId="{7D704E17-FA64-344D-A82A-D58ABF3C034E}" destId="{6C13A669-86F7-A343-AFA6-E1BBAFF19356}" srcOrd="4" destOrd="0" parTransId="{7DA0C3A3-3060-4A42-B804-5108FC6887BC}" sibTransId="{80493D71-4D38-FF43-ABB4-9C82BDD792DA}"/>
    <dgm:cxn modelId="{27620A22-1481-8543-9682-F51B61360B4E}" type="presOf" srcId="{15F0CFFE-3882-814E-8361-6CD88093D9B5}" destId="{D9BE3D67-C7B0-CD40-B132-9C2681DD856D}" srcOrd="0" destOrd="0" presId="urn:microsoft.com/office/officeart/2005/8/layout/cycle5"/>
    <dgm:cxn modelId="{51FA7334-C38B-314B-B0C4-943C8A8E90CC}" type="presOf" srcId="{6C13A669-86F7-A343-AFA6-E1BBAFF19356}" destId="{C240FAAE-10ED-184E-B445-8A0C24B07B6C}" srcOrd="0" destOrd="0" presId="urn:microsoft.com/office/officeart/2005/8/layout/cycle5"/>
    <dgm:cxn modelId="{7432E554-A943-2D4A-850D-B613FADFB475}" srcId="{7D704E17-FA64-344D-A82A-D58ABF3C034E}" destId="{7B4E8027-146E-9A41-9064-FE73DD61BED0}" srcOrd="1" destOrd="0" parTransId="{0BC068B9-D873-6044-8858-1B8BC4139308}" sibTransId="{94F181D7-FDC9-DE40-B6BB-91BABF5E958F}"/>
    <dgm:cxn modelId="{0096365E-CDC7-CF4B-A5A1-D8001E3F46D3}" type="presOf" srcId="{80493D71-4D38-FF43-ABB4-9C82BDD792DA}" destId="{0CACDC4A-0206-8F4E-8BC2-6CE2D2569DE7}" srcOrd="0" destOrd="0" presId="urn:microsoft.com/office/officeart/2005/8/layout/cycle5"/>
    <dgm:cxn modelId="{B7F4CD76-5099-FA47-8302-5D6ACB74C307}" type="presOf" srcId="{475D20F2-4CC0-0D4A-92B5-6A94E73E5100}" destId="{6612C9FD-0FCE-A94C-BB1B-FE5E225C26BF}" srcOrd="0" destOrd="0" presId="urn:microsoft.com/office/officeart/2005/8/layout/cycle5"/>
    <dgm:cxn modelId="{98EAF895-BC1D-DA4E-B09C-F94BF12C5A0E}" srcId="{7D704E17-FA64-344D-A82A-D58ABF3C034E}" destId="{9C5723C8-FF46-E44C-8116-398189423912}" srcOrd="0" destOrd="0" parTransId="{371F97C1-E8EC-7C4B-8263-CD58EA2C1B16}" sibTransId="{79884B0E-5EE0-D646-B220-18C3C209810C}"/>
    <dgm:cxn modelId="{BC0C1299-63D7-6449-A03B-329939265195}" srcId="{7D704E17-FA64-344D-A82A-D58ABF3C034E}" destId="{475D20F2-4CC0-0D4A-92B5-6A94E73E5100}" srcOrd="3" destOrd="0" parTransId="{B34F6CA3-776B-3C45-9AB5-FA3E208038AA}" sibTransId="{C1B682B3-93AE-F144-B39E-EEB8773835DF}"/>
    <dgm:cxn modelId="{BB2288B0-B1F9-274F-A326-71062FE4D7E8}" type="presOf" srcId="{7D704E17-FA64-344D-A82A-D58ABF3C034E}" destId="{DF42DCCB-3F52-794C-903B-FD5938085D25}" srcOrd="0" destOrd="0" presId="urn:microsoft.com/office/officeart/2005/8/layout/cycle5"/>
    <dgm:cxn modelId="{E55EC2B9-1856-E64B-8A02-48710E39C1BD}" type="presOf" srcId="{E995565B-E77D-F445-B74C-4B0DF9CD6AEB}" destId="{147D8AEC-F483-B848-87AA-8BC74CE3837A}" srcOrd="0" destOrd="0" presId="urn:microsoft.com/office/officeart/2005/8/layout/cycle5"/>
    <dgm:cxn modelId="{AC5841C7-E393-4F44-A9CB-9A0973E39E95}" type="presOf" srcId="{E2E0E17A-569E-2543-8246-7B60ECBE540E}" destId="{D367C93A-4801-A045-92C3-EE7C68C3015A}" srcOrd="0" destOrd="0" presId="urn:microsoft.com/office/officeart/2005/8/layout/cycle5"/>
    <dgm:cxn modelId="{EFF995CB-A9C6-E243-8F59-B662390542D5}" srcId="{7D704E17-FA64-344D-A82A-D58ABF3C034E}" destId="{E995565B-E77D-F445-B74C-4B0DF9CD6AEB}" srcOrd="2" destOrd="0" parTransId="{4C705897-CE2D-2C44-98A8-EE623DFF4439}" sibTransId="{E2E0E17A-569E-2543-8246-7B60ECBE540E}"/>
    <dgm:cxn modelId="{F04DDCCC-1163-F940-9A90-2DD5FDCBEC99}" type="presOf" srcId="{C1B682B3-93AE-F144-B39E-EEB8773835DF}" destId="{8544E0B5-916A-DE4B-963F-E631E13F3E4C}" srcOrd="0" destOrd="0" presId="urn:microsoft.com/office/officeart/2005/8/layout/cycle5"/>
    <dgm:cxn modelId="{CFB7A0D3-C18C-7E47-BC5C-0F9AC706EA99}" type="presOf" srcId="{94F181D7-FDC9-DE40-B6BB-91BABF5E958F}" destId="{FB4142C3-E449-374A-A849-4D78543E533A}" srcOrd="0" destOrd="0" presId="urn:microsoft.com/office/officeart/2005/8/layout/cycle5"/>
    <dgm:cxn modelId="{2BFC24E0-5CAD-F846-B43C-80CABA43E2CD}" type="presOf" srcId="{9C5723C8-FF46-E44C-8116-398189423912}" destId="{739DBE0F-D54F-C24E-8234-24EBF3FE52BA}" srcOrd="0" destOrd="0" presId="urn:microsoft.com/office/officeart/2005/8/layout/cycle5"/>
    <dgm:cxn modelId="{C16C32E1-B82F-6D42-9F5C-0E9D56F3D270}" type="presOf" srcId="{7B4E8027-146E-9A41-9064-FE73DD61BED0}" destId="{D9672132-323E-0743-97B4-E9DB89F31551}" srcOrd="0" destOrd="0" presId="urn:microsoft.com/office/officeart/2005/8/layout/cycle5"/>
    <dgm:cxn modelId="{5589285C-11ED-694C-BE8F-328F652FA431}" type="presParOf" srcId="{DF42DCCB-3F52-794C-903B-FD5938085D25}" destId="{739DBE0F-D54F-C24E-8234-24EBF3FE52BA}" srcOrd="0" destOrd="0" presId="urn:microsoft.com/office/officeart/2005/8/layout/cycle5"/>
    <dgm:cxn modelId="{BAC101B0-B999-0C47-B2F2-0BB9B00BCA63}" type="presParOf" srcId="{DF42DCCB-3F52-794C-903B-FD5938085D25}" destId="{EDDAAE90-3147-7644-9DFD-55AF64386939}" srcOrd="1" destOrd="0" presId="urn:microsoft.com/office/officeart/2005/8/layout/cycle5"/>
    <dgm:cxn modelId="{8289C17B-318E-DC4C-A539-1028D9974A37}" type="presParOf" srcId="{DF42DCCB-3F52-794C-903B-FD5938085D25}" destId="{2E9B6D47-E3F7-C647-906B-9FE34D65B8F2}" srcOrd="2" destOrd="0" presId="urn:microsoft.com/office/officeart/2005/8/layout/cycle5"/>
    <dgm:cxn modelId="{9EE1E724-FDF2-4E48-9D21-6DEA9AE44542}" type="presParOf" srcId="{DF42DCCB-3F52-794C-903B-FD5938085D25}" destId="{D9672132-323E-0743-97B4-E9DB89F31551}" srcOrd="3" destOrd="0" presId="urn:microsoft.com/office/officeart/2005/8/layout/cycle5"/>
    <dgm:cxn modelId="{36967479-C825-E949-A0A0-EE765DA43EEC}" type="presParOf" srcId="{DF42DCCB-3F52-794C-903B-FD5938085D25}" destId="{16053664-56E2-E04F-81B7-9D0BCBA6948C}" srcOrd="4" destOrd="0" presId="urn:microsoft.com/office/officeart/2005/8/layout/cycle5"/>
    <dgm:cxn modelId="{C835A267-B00F-E545-A3E5-274FD7D06301}" type="presParOf" srcId="{DF42DCCB-3F52-794C-903B-FD5938085D25}" destId="{FB4142C3-E449-374A-A849-4D78543E533A}" srcOrd="5" destOrd="0" presId="urn:microsoft.com/office/officeart/2005/8/layout/cycle5"/>
    <dgm:cxn modelId="{3D050EAD-1F15-314E-B474-5E8A83FD06CC}" type="presParOf" srcId="{DF42DCCB-3F52-794C-903B-FD5938085D25}" destId="{147D8AEC-F483-B848-87AA-8BC74CE3837A}" srcOrd="6" destOrd="0" presId="urn:microsoft.com/office/officeart/2005/8/layout/cycle5"/>
    <dgm:cxn modelId="{41B12737-37CD-1449-876B-DC720C0CF5F1}" type="presParOf" srcId="{DF42DCCB-3F52-794C-903B-FD5938085D25}" destId="{21309E0F-89FA-7D41-99E5-DBAC07E1C077}" srcOrd="7" destOrd="0" presId="urn:microsoft.com/office/officeart/2005/8/layout/cycle5"/>
    <dgm:cxn modelId="{6286683A-68ED-F74A-A2C9-F47550AE8D8F}" type="presParOf" srcId="{DF42DCCB-3F52-794C-903B-FD5938085D25}" destId="{D367C93A-4801-A045-92C3-EE7C68C3015A}" srcOrd="8" destOrd="0" presId="urn:microsoft.com/office/officeart/2005/8/layout/cycle5"/>
    <dgm:cxn modelId="{3C22EDBA-9AB1-EC4A-9391-19465341584B}" type="presParOf" srcId="{DF42DCCB-3F52-794C-903B-FD5938085D25}" destId="{6612C9FD-0FCE-A94C-BB1B-FE5E225C26BF}" srcOrd="9" destOrd="0" presId="urn:microsoft.com/office/officeart/2005/8/layout/cycle5"/>
    <dgm:cxn modelId="{7AEBB8EB-2FCF-1843-8E89-CB8582D4E436}" type="presParOf" srcId="{DF42DCCB-3F52-794C-903B-FD5938085D25}" destId="{00846D0B-9C06-8F49-ACC6-64D02A89C1E8}" srcOrd="10" destOrd="0" presId="urn:microsoft.com/office/officeart/2005/8/layout/cycle5"/>
    <dgm:cxn modelId="{9BA7F0D3-A610-6E40-AB60-52D7C5FC870B}" type="presParOf" srcId="{DF42DCCB-3F52-794C-903B-FD5938085D25}" destId="{8544E0B5-916A-DE4B-963F-E631E13F3E4C}" srcOrd="11" destOrd="0" presId="urn:microsoft.com/office/officeart/2005/8/layout/cycle5"/>
    <dgm:cxn modelId="{E6052BE5-268E-6B4F-A318-F8BD72BB853B}" type="presParOf" srcId="{DF42DCCB-3F52-794C-903B-FD5938085D25}" destId="{C240FAAE-10ED-184E-B445-8A0C24B07B6C}" srcOrd="12" destOrd="0" presId="urn:microsoft.com/office/officeart/2005/8/layout/cycle5"/>
    <dgm:cxn modelId="{73F6C818-713E-734E-B07B-E91558C98A81}" type="presParOf" srcId="{DF42DCCB-3F52-794C-903B-FD5938085D25}" destId="{E75A2632-8B15-5B4E-8F46-10521C229C33}" srcOrd="13" destOrd="0" presId="urn:microsoft.com/office/officeart/2005/8/layout/cycle5"/>
    <dgm:cxn modelId="{88795BDC-6677-8F49-985D-1EB1DB8868EE}" type="presParOf" srcId="{DF42DCCB-3F52-794C-903B-FD5938085D25}" destId="{0CACDC4A-0206-8F4E-8BC2-6CE2D2569DE7}" srcOrd="14" destOrd="0" presId="urn:microsoft.com/office/officeart/2005/8/layout/cycle5"/>
    <dgm:cxn modelId="{876068D5-7956-E04C-AB7F-052F6EA190AF}" type="presParOf" srcId="{DF42DCCB-3F52-794C-903B-FD5938085D25}" destId="{8437B965-5402-DC4B-BA6E-1C8CBFB2366B}" srcOrd="15" destOrd="0" presId="urn:microsoft.com/office/officeart/2005/8/layout/cycle5"/>
    <dgm:cxn modelId="{1FF7346B-19CA-F847-BC61-455BE28FB554}" type="presParOf" srcId="{DF42DCCB-3F52-794C-903B-FD5938085D25}" destId="{6EE1A005-2DA6-8D43-B271-E1512238274A}" srcOrd="16" destOrd="0" presId="urn:microsoft.com/office/officeart/2005/8/layout/cycle5"/>
    <dgm:cxn modelId="{3E2E5EBE-C162-AF4A-AD64-BECDF34E2B2A}" type="presParOf" srcId="{DF42DCCB-3F52-794C-903B-FD5938085D25}" destId="{D9BE3D67-C7B0-CD40-B132-9C2681DD856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10BDF9-8340-0D4B-A64E-C2E204D7BFCD}" type="doc">
      <dgm:prSet loTypeId="urn:microsoft.com/office/officeart/2005/8/layout/venn1" loCatId="" qsTypeId="urn:microsoft.com/office/officeart/2005/8/quickstyle/simple1" qsCatId="simple" csTypeId="urn:microsoft.com/office/officeart/2005/8/colors/accent0_2" csCatId="mainScheme" phldr="1"/>
      <dgm:spPr/>
    </dgm:pt>
    <dgm:pt modelId="{C3551561-9DC0-1A43-8E27-84A978AEB459}">
      <dgm:prSet phldrT="[Tekst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Sætte retning</a:t>
          </a:r>
        </a:p>
        <a:p>
          <a:r>
            <a:rPr lang="da-DK" sz="1400" dirty="0">
              <a:latin typeface="Corbel" panose="020B0503020204020204" pitchFamily="34" charset="0"/>
            </a:rPr>
            <a:t>Strategisk domæne</a:t>
          </a:r>
        </a:p>
      </dgm:t>
    </dgm:pt>
    <dgm:pt modelId="{C718C1DA-3F59-9949-AC2B-8CD2E25BE94D}" type="parTrans" cxnId="{6EB39BFF-1C14-9941-8B75-D62B714AD2FD}">
      <dgm:prSet/>
      <dgm:spPr/>
      <dgm:t>
        <a:bodyPr/>
        <a:lstStyle/>
        <a:p>
          <a:endParaRPr lang="da-DK"/>
        </a:p>
      </dgm:t>
    </dgm:pt>
    <dgm:pt modelId="{A097C170-8945-0246-8EA3-F2C987A6E5E6}" type="sibTrans" cxnId="{6EB39BFF-1C14-9941-8B75-D62B714AD2FD}">
      <dgm:prSet/>
      <dgm:spPr/>
      <dgm:t>
        <a:bodyPr/>
        <a:lstStyle/>
        <a:p>
          <a:endParaRPr lang="da-DK"/>
        </a:p>
      </dgm:t>
    </dgm:pt>
    <dgm:pt modelId="{2F40AB61-6C20-A64A-B4C1-A51A21409FF7}">
      <dgm:prSet phldrT="[Tekst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Skabe relationer</a:t>
          </a:r>
        </a:p>
        <a:p>
          <a:r>
            <a:rPr lang="da-DK" sz="1400" dirty="0">
              <a:latin typeface="Corbel" panose="020B0503020204020204" pitchFamily="34" charset="0"/>
            </a:rPr>
            <a:t> Interpersonelle domæne</a:t>
          </a:r>
        </a:p>
      </dgm:t>
    </dgm:pt>
    <dgm:pt modelId="{EC00D85E-9ED0-E241-B0BB-FA54AEC2CEA5}" type="parTrans" cxnId="{1516E1CC-5B66-3045-8584-90B3A1BBBA7C}">
      <dgm:prSet/>
      <dgm:spPr/>
      <dgm:t>
        <a:bodyPr/>
        <a:lstStyle/>
        <a:p>
          <a:endParaRPr lang="da-DK"/>
        </a:p>
      </dgm:t>
    </dgm:pt>
    <dgm:pt modelId="{03C8A591-7CA6-5146-ACCF-EC36026B2481}" type="sibTrans" cxnId="{1516E1CC-5B66-3045-8584-90B3A1BBBA7C}">
      <dgm:prSet/>
      <dgm:spPr/>
      <dgm:t>
        <a:bodyPr/>
        <a:lstStyle/>
        <a:p>
          <a:endParaRPr lang="da-DK"/>
        </a:p>
      </dgm:t>
    </dgm:pt>
    <dgm:pt modelId="{7710449A-C8F0-B74E-90A6-123CBCCCFE54}">
      <dgm:prSet phldrT="[Tekst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Skabe resultater</a:t>
          </a:r>
        </a:p>
        <a:p>
          <a:r>
            <a:rPr lang="da-DK" sz="1400" dirty="0">
              <a:latin typeface="Corbel" panose="020B0503020204020204" pitchFamily="34" charset="0"/>
            </a:rPr>
            <a:t>Operationelle domæne</a:t>
          </a:r>
        </a:p>
      </dgm:t>
    </dgm:pt>
    <dgm:pt modelId="{DC31B612-0C06-954B-B149-BFCDF12E0469}" type="parTrans" cxnId="{46FC6B52-3C9E-C64D-B299-376C49646C61}">
      <dgm:prSet/>
      <dgm:spPr/>
      <dgm:t>
        <a:bodyPr/>
        <a:lstStyle/>
        <a:p>
          <a:endParaRPr lang="da-DK"/>
        </a:p>
      </dgm:t>
    </dgm:pt>
    <dgm:pt modelId="{02B8A957-82CF-184B-AEEC-294EE5E6AC8B}" type="sibTrans" cxnId="{46FC6B52-3C9E-C64D-B299-376C49646C61}">
      <dgm:prSet/>
      <dgm:spPr/>
      <dgm:t>
        <a:bodyPr/>
        <a:lstStyle/>
        <a:p>
          <a:endParaRPr lang="da-DK"/>
        </a:p>
      </dgm:t>
    </dgm:pt>
    <dgm:pt modelId="{53A41823-2128-9C49-B22A-AD8610F6E31E}" type="pres">
      <dgm:prSet presAssocID="{DE10BDF9-8340-0D4B-A64E-C2E204D7BFCD}" presName="compositeShape" presStyleCnt="0">
        <dgm:presLayoutVars>
          <dgm:chMax val="7"/>
          <dgm:dir/>
          <dgm:resizeHandles val="exact"/>
        </dgm:presLayoutVars>
      </dgm:prSet>
      <dgm:spPr/>
    </dgm:pt>
    <dgm:pt modelId="{5CBC4749-9CCD-6A4E-89DC-59AA381E7B8E}" type="pres">
      <dgm:prSet presAssocID="{C3551561-9DC0-1A43-8E27-84A978AEB459}" presName="circ1" presStyleLbl="vennNode1" presStyleIdx="0" presStyleCnt="3"/>
      <dgm:spPr/>
    </dgm:pt>
    <dgm:pt modelId="{660B1DFF-7C01-6547-8579-DF2104008B94}" type="pres">
      <dgm:prSet presAssocID="{C3551561-9DC0-1A43-8E27-84A978AEB4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628621-84AD-9F4F-B3DD-EC013EB4569B}" type="pres">
      <dgm:prSet presAssocID="{2F40AB61-6C20-A64A-B4C1-A51A21409FF7}" presName="circ2" presStyleLbl="vennNode1" presStyleIdx="1" presStyleCnt="3"/>
      <dgm:spPr/>
    </dgm:pt>
    <dgm:pt modelId="{AA5DA0D2-3702-2049-87E6-10A4383E8D04}" type="pres">
      <dgm:prSet presAssocID="{2F40AB61-6C20-A64A-B4C1-A51A21409F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305B75-5466-F94C-8FF1-57614B880600}" type="pres">
      <dgm:prSet presAssocID="{7710449A-C8F0-B74E-90A6-123CBCCCFE54}" presName="circ3" presStyleLbl="vennNode1" presStyleIdx="2" presStyleCnt="3"/>
      <dgm:spPr/>
    </dgm:pt>
    <dgm:pt modelId="{A405A29D-AA91-9E45-B2D2-13A0AE5D2719}" type="pres">
      <dgm:prSet presAssocID="{7710449A-C8F0-B74E-90A6-123CBCCCFE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FD1D38-30B3-FE42-89AF-1979EFEE3CE4}" type="presOf" srcId="{2F40AB61-6C20-A64A-B4C1-A51A21409FF7}" destId="{AA5DA0D2-3702-2049-87E6-10A4383E8D04}" srcOrd="1" destOrd="0" presId="urn:microsoft.com/office/officeart/2005/8/layout/venn1"/>
    <dgm:cxn modelId="{4E13E950-239A-1143-AA83-548A2CBDD58F}" type="presOf" srcId="{7710449A-C8F0-B74E-90A6-123CBCCCFE54}" destId="{A9305B75-5466-F94C-8FF1-57614B880600}" srcOrd="0" destOrd="0" presId="urn:microsoft.com/office/officeart/2005/8/layout/venn1"/>
    <dgm:cxn modelId="{46FC6B52-3C9E-C64D-B299-376C49646C61}" srcId="{DE10BDF9-8340-0D4B-A64E-C2E204D7BFCD}" destId="{7710449A-C8F0-B74E-90A6-123CBCCCFE54}" srcOrd="2" destOrd="0" parTransId="{DC31B612-0C06-954B-B149-BFCDF12E0469}" sibTransId="{02B8A957-82CF-184B-AEEC-294EE5E6AC8B}"/>
    <dgm:cxn modelId="{EB9D8869-9E9E-6C41-A13B-AD66980D1282}" type="presOf" srcId="{C3551561-9DC0-1A43-8E27-84A978AEB459}" destId="{660B1DFF-7C01-6547-8579-DF2104008B94}" srcOrd="1" destOrd="0" presId="urn:microsoft.com/office/officeart/2005/8/layout/venn1"/>
    <dgm:cxn modelId="{4E0ED18D-8BEE-E847-ABC5-D2C5CD4823F1}" type="presOf" srcId="{7710449A-C8F0-B74E-90A6-123CBCCCFE54}" destId="{A405A29D-AA91-9E45-B2D2-13A0AE5D2719}" srcOrd="1" destOrd="0" presId="urn:microsoft.com/office/officeart/2005/8/layout/venn1"/>
    <dgm:cxn modelId="{AB7A99A6-AA1C-F341-BF6D-9CAC25D6A291}" type="presOf" srcId="{DE10BDF9-8340-0D4B-A64E-C2E204D7BFCD}" destId="{53A41823-2128-9C49-B22A-AD8610F6E31E}" srcOrd="0" destOrd="0" presId="urn:microsoft.com/office/officeart/2005/8/layout/venn1"/>
    <dgm:cxn modelId="{273698B0-2B5E-8642-90AA-6B3BC6075C44}" type="presOf" srcId="{2F40AB61-6C20-A64A-B4C1-A51A21409FF7}" destId="{15628621-84AD-9F4F-B3DD-EC013EB4569B}" srcOrd="0" destOrd="0" presId="urn:microsoft.com/office/officeart/2005/8/layout/venn1"/>
    <dgm:cxn modelId="{1516E1CC-5B66-3045-8584-90B3A1BBBA7C}" srcId="{DE10BDF9-8340-0D4B-A64E-C2E204D7BFCD}" destId="{2F40AB61-6C20-A64A-B4C1-A51A21409FF7}" srcOrd="1" destOrd="0" parTransId="{EC00D85E-9ED0-E241-B0BB-FA54AEC2CEA5}" sibTransId="{03C8A591-7CA6-5146-ACCF-EC36026B2481}"/>
    <dgm:cxn modelId="{9F0169F3-6FE4-EC42-88F2-A547FFC232C3}" type="presOf" srcId="{C3551561-9DC0-1A43-8E27-84A978AEB459}" destId="{5CBC4749-9CCD-6A4E-89DC-59AA381E7B8E}" srcOrd="0" destOrd="0" presId="urn:microsoft.com/office/officeart/2005/8/layout/venn1"/>
    <dgm:cxn modelId="{6EB39BFF-1C14-9941-8B75-D62B714AD2FD}" srcId="{DE10BDF9-8340-0D4B-A64E-C2E204D7BFCD}" destId="{C3551561-9DC0-1A43-8E27-84A978AEB459}" srcOrd="0" destOrd="0" parTransId="{C718C1DA-3F59-9949-AC2B-8CD2E25BE94D}" sibTransId="{A097C170-8945-0246-8EA3-F2C987A6E5E6}"/>
    <dgm:cxn modelId="{A38AB15C-7983-BE4A-A7DC-950E41EE6CBB}" type="presParOf" srcId="{53A41823-2128-9C49-B22A-AD8610F6E31E}" destId="{5CBC4749-9CCD-6A4E-89DC-59AA381E7B8E}" srcOrd="0" destOrd="0" presId="urn:microsoft.com/office/officeart/2005/8/layout/venn1"/>
    <dgm:cxn modelId="{25629694-7973-6F49-9E0E-84DB297A96BC}" type="presParOf" srcId="{53A41823-2128-9C49-B22A-AD8610F6E31E}" destId="{660B1DFF-7C01-6547-8579-DF2104008B94}" srcOrd="1" destOrd="0" presId="urn:microsoft.com/office/officeart/2005/8/layout/venn1"/>
    <dgm:cxn modelId="{FC9F54A5-9725-274B-93D1-A02D65989D2B}" type="presParOf" srcId="{53A41823-2128-9C49-B22A-AD8610F6E31E}" destId="{15628621-84AD-9F4F-B3DD-EC013EB4569B}" srcOrd="2" destOrd="0" presId="urn:microsoft.com/office/officeart/2005/8/layout/venn1"/>
    <dgm:cxn modelId="{55BA3CF4-8242-5B40-95FE-B6876C246DA3}" type="presParOf" srcId="{53A41823-2128-9C49-B22A-AD8610F6E31E}" destId="{AA5DA0D2-3702-2049-87E6-10A4383E8D04}" srcOrd="3" destOrd="0" presId="urn:microsoft.com/office/officeart/2005/8/layout/venn1"/>
    <dgm:cxn modelId="{22942AC3-D260-4043-82D8-EEEA71290C74}" type="presParOf" srcId="{53A41823-2128-9C49-B22A-AD8610F6E31E}" destId="{A9305B75-5466-F94C-8FF1-57614B880600}" srcOrd="4" destOrd="0" presId="urn:microsoft.com/office/officeart/2005/8/layout/venn1"/>
    <dgm:cxn modelId="{7ABBD592-0262-364D-8DB1-04358BDD0581}" type="presParOf" srcId="{53A41823-2128-9C49-B22A-AD8610F6E31E}" destId="{A405A29D-AA91-9E45-B2D2-13A0AE5D2719}" srcOrd="5" destOrd="0" presId="urn:microsoft.com/office/officeart/2005/8/layout/venn1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704E17-FA64-344D-A82A-D58ABF3C034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5723C8-FF46-E44C-8116-398189423912}">
      <dgm:prSet phldrT="[Tekst]"/>
      <dgm:spPr/>
      <dgm:t>
        <a:bodyPr/>
        <a:lstStyle/>
        <a:p>
          <a:r>
            <a:rPr lang="da-DK" dirty="0"/>
            <a:t>Plan</a:t>
          </a:r>
        </a:p>
      </dgm:t>
    </dgm:pt>
    <dgm:pt modelId="{371F97C1-E8EC-7C4B-8263-CD58EA2C1B16}" type="parTrans" cxnId="{98EAF895-BC1D-DA4E-B09C-F94BF12C5A0E}">
      <dgm:prSet/>
      <dgm:spPr/>
      <dgm:t>
        <a:bodyPr/>
        <a:lstStyle/>
        <a:p>
          <a:endParaRPr lang="da-DK"/>
        </a:p>
      </dgm:t>
    </dgm:pt>
    <dgm:pt modelId="{79884B0E-5EE0-D646-B220-18C3C209810C}" type="sibTrans" cxnId="{98EAF895-BC1D-DA4E-B09C-F94BF12C5A0E}">
      <dgm:prSet/>
      <dgm:spPr/>
      <dgm:t>
        <a:bodyPr/>
        <a:lstStyle/>
        <a:p>
          <a:endParaRPr lang="da-DK"/>
        </a:p>
      </dgm:t>
    </dgm:pt>
    <dgm:pt modelId="{E995565B-E77D-F445-B74C-4B0DF9CD6AEB}">
      <dgm:prSet phldrT="[Tekst]"/>
      <dgm:spPr/>
      <dgm:t>
        <a:bodyPr/>
        <a:lstStyle/>
        <a:p>
          <a:r>
            <a:rPr lang="da-DK" dirty="0"/>
            <a:t>Handling</a:t>
          </a:r>
        </a:p>
      </dgm:t>
    </dgm:pt>
    <dgm:pt modelId="{4C705897-CE2D-2C44-98A8-EE623DFF4439}" type="parTrans" cxnId="{EFF995CB-A9C6-E243-8F59-B662390542D5}">
      <dgm:prSet/>
      <dgm:spPr/>
      <dgm:t>
        <a:bodyPr/>
        <a:lstStyle/>
        <a:p>
          <a:endParaRPr lang="da-DK"/>
        </a:p>
      </dgm:t>
    </dgm:pt>
    <dgm:pt modelId="{E2E0E17A-569E-2543-8246-7B60ECBE540E}" type="sibTrans" cxnId="{EFF995CB-A9C6-E243-8F59-B662390542D5}">
      <dgm:prSet/>
      <dgm:spPr/>
      <dgm:t>
        <a:bodyPr/>
        <a:lstStyle/>
        <a:p>
          <a:endParaRPr lang="da-DK"/>
        </a:p>
      </dgm:t>
    </dgm:pt>
    <dgm:pt modelId="{6C13A669-86F7-A343-AFA6-E1BBAFF19356}">
      <dgm:prSet phldrT="[Tekst]"/>
      <dgm:spPr/>
      <dgm:t>
        <a:bodyPr/>
        <a:lstStyle/>
        <a:p>
          <a:r>
            <a:rPr lang="da-DK" dirty="0"/>
            <a:t>Udfald</a:t>
          </a:r>
        </a:p>
      </dgm:t>
    </dgm:pt>
    <dgm:pt modelId="{7DA0C3A3-3060-4A42-B804-5108FC6887BC}" type="parTrans" cxnId="{3B0EE01A-D52D-D94C-8C5B-BDC9CD50C5E3}">
      <dgm:prSet/>
      <dgm:spPr/>
      <dgm:t>
        <a:bodyPr/>
        <a:lstStyle/>
        <a:p>
          <a:endParaRPr lang="da-DK"/>
        </a:p>
      </dgm:t>
    </dgm:pt>
    <dgm:pt modelId="{80493D71-4D38-FF43-ABB4-9C82BDD792DA}" type="sibTrans" cxnId="{3B0EE01A-D52D-D94C-8C5B-BDC9CD50C5E3}">
      <dgm:prSet/>
      <dgm:spPr/>
      <dgm:t>
        <a:bodyPr/>
        <a:lstStyle/>
        <a:p>
          <a:endParaRPr lang="da-DK"/>
        </a:p>
      </dgm:t>
    </dgm:pt>
    <dgm:pt modelId="{DF42DCCB-3F52-794C-903B-FD5938085D25}" type="pres">
      <dgm:prSet presAssocID="{7D704E17-FA64-344D-A82A-D58ABF3C034E}" presName="cycle" presStyleCnt="0">
        <dgm:presLayoutVars>
          <dgm:dir/>
          <dgm:resizeHandles val="exact"/>
        </dgm:presLayoutVars>
      </dgm:prSet>
      <dgm:spPr/>
    </dgm:pt>
    <dgm:pt modelId="{739DBE0F-D54F-C24E-8234-24EBF3FE52BA}" type="pres">
      <dgm:prSet presAssocID="{9C5723C8-FF46-E44C-8116-398189423912}" presName="node" presStyleLbl="node1" presStyleIdx="0" presStyleCnt="3">
        <dgm:presLayoutVars>
          <dgm:bulletEnabled val="1"/>
        </dgm:presLayoutVars>
      </dgm:prSet>
      <dgm:spPr/>
    </dgm:pt>
    <dgm:pt modelId="{EDDAAE90-3147-7644-9DFD-55AF64386939}" type="pres">
      <dgm:prSet presAssocID="{9C5723C8-FF46-E44C-8116-398189423912}" presName="spNode" presStyleCnt="0"/>
      <dgm:spPr/>
    </dgm:pt>
    <dgm:pt modelId="{2E9B6D47-E3F7-C647-906B-9FE34D65B8F2}" type="pres">
      <dgm:prSet presAssocID="{79884B0E-5EE0-D646-B220-18C3C209810C}" presName="sibTrans" presStyleLbl="sibTrans1D1" presStyleIdx="0" presStyleCnt="3"/>
      <dgm:spPr/>
    </dgm:pt>
    <dgm:pt modelId="{147D8AEC-F483-B848-87AA-8BC74CE3837A}" type="pres">
      <dgm:prSet presAssocID="{E995565B-E77D-F445-B74C-4B0DF9CD6AEB}" presName="node" presStyleLbl="node1" presStyleIdx="1" presStyleCnt="3">
        <dgm:presLayoutVars>
          <dgm:bulletEnabled val="1"/>
        </dgm:presLayoutVars>
      </dgm:prSet>
      <dgm:spPr/>
    </dgm:pt>
    <dgm:pt modelId="{21309E0F-89FA-7D41-99E5-DBAC07E1C077}" type="pres">
      <dgm:prSet presAssocID="{E995565B-E77D-F445-B74C-4B0DF9CD6AEB}" presName="spNode" presStyleCnt="0"/>
      <dgm:spPr/>
    </dgm:pt>
    <dgm:pt modelId="{D367C93A-4801-A045-92C3-EE7C68C3015A}" type="pres">
      <dgm:prSet presAssocID="{E2E0E17A-569E-2543-8246-7B60ECBE540E}" presName="sibTrans" presStyleLbl="sibTrans1D1" presStyleIdx="1" presStyleCnt="3"/>
      <dgm:spPr/>
    </dgm:pt>
    <dgm:pt modelId="{C240FAAE-10ED-184E-B445-8A0C24B07B6C}" type="pres">
      <dgm:prSet presAssocID="{6C13A669-86F7-A343-AFA6-E1BBAFF19356}" presName="node" presStyleLbl="node1" presStyleIdx="2" presStyleCnt="3">
        <dgm:presLayoutVars>
          <dgm:bulletEnabled val="1"/>
        </dgm:presLayoutVars>
      </dgm:prSet>
      <dgm:spPr/>
    </dgm:pt>
    <dgm:pt modelId="{E75A2632-8B15-5B4E-8F46-10521C229C33}" type="pres">
      <dgm:prSet presAssocID="{6C13A669-86F7-A343-AFA6-E1BBAFF19356}" presName="spNode" presStyleCnt="0"/>
      <dgm:spPr/>
    </dgm:pt>
    <dgm:pt modelId="{0CACDC4A-0206-8F4E-8BC2-6CE2D2569DE7}" type="pres">
      <dgm:prSet presAssocID="{80493D71-4D38-FF43-ABB4-9C82BDD792DA}" presName="sibTrans" presStyleLbl="sibTrans1D1" presStyleIdx="2" presStyleCnt="3"/>
      <dgm:spPr/>
    </dgm:pt>
  </dgm:ptLst>
  <dgm:cxnLst>
    <dgm:cxn modelId="{911B1502-8D8F-4C4A-81B9-EDA7F4BBD15E}" type="presOf" srcId="{79884B0E-5EE0-D646-B220-18C3C209810C}" destId="{2E9B6D47-E3F7-C647-906B-9FE34D65B8F2}" srcOrd="0" destOrd="0" presId="urn:microsoft.com/office/officeart/2005/8/layout/cycle5"/>
    <dgm:cxn modelId="{3B0EE01A-D52D-D94C-8C5B-BDC9CD50C5E3}" srcId="{7D704E17-FA64-344D-A82A-D58ABF3C034E}" destId="{6C13A669-86F7-A343-AFA6-E1BBAFF19356}" srcOrd="2" destOrd="0" parTransId="{7DA0C3A3-3060-4A42-B804-5108FC6887BC}" sibTransId="{80493D71-4D38-FF43-ABB4-9C82BDD792DA}"/>
    <dgm:cxn modelId="{51FA7334-C38B-314B-B0C4-943C8A8E90CC}" type="presOf" srcId="{6C13A669-86F7-A343-AFA6-E1BBAFF19356}" destId="{C240FAAE-10ED-184E-B445-8A0C24B07B6C}" srcOrd="0" destOrd="0" presId="urn:microsoft.com/office/officeart/2005/8/layout/cycle5"/>
    <dgm:cxn modelId="{0096365E-CDC7-CF4B-A5A1-D8001E3F46D3}" type="presOf" srcId="{80493D71-4D38-FF43-ABB4-9C82BDD792DA}" destId="{0CACDC4A-0206-8F4E-8BC2-6CE2D2569DE7}" srcOrd="0" destOrd="0" presId="urn:microsoft.com/office/officeart/2005/8/layout/cycle5"/>
    <dgm:cxn modelId="{98EAF895-BC1D-DA4E-B09C-F94BF12C5A0E}" srcId="{7D704E17-FA64-344D-A82A-D58ABF3C034E}" destId="{9C5723C8-FF46-E44C-8116-398189423912}" srcOrd="0" destOrd="0" parTransId="{371F97C1-E8EC-7C4B-8263-CD58EA2C1B16}" sibTransId="{79884B0E-5EE0-D646-B220-18C3C209810C}"/>
    <dgm:cxn modelId="{BB2288B0-B1F9-274F-A326-71062FE4D7E8}" type="presOf" srcId="{7D704E17-FA64-344D-A82A-D58ABF3C034E}" destId="{DF42DCCB-3F52-794C-903B-FD5938085D25}" srcOrd="0" destOrd="0" presId="urn:microsoft.com/office/officeart/2005/8/layout/cycle5"/>
    <dgm:cxn modelId="{E55EC2B9-1856-E64B-8A02-48710E39C1BD}" type="presOf" srcId="{E995565B-E77D-F445-B74C-4B0DF9CD6AEB}" destId="{147D8AEC-F483-B848-87AA-8BC74CE3837A}" srcOrd="0" destOrd="0" presId="urn:microsoft.com/office/officeart/2005/8/layout/cycle5"/>
    <dgm:cxn modelId="{AC5841C7-E393-4F44-A9CB-9A0973E39E95}" type="presOf" srcId="{E2E0E17A-569E-2543-8246-7B60ECBE540E}" destId="{D367C93A-4801-A045-92C3-EE7C68C3015A}" srcOrd="0" destOrd="0" presId="urn:microsoft.com/office/officeart/2005/8/layout/cycle5"/>
    <dgm:cxn modelId="{EFF995CB-A9C6-E243-8F59-B662390542D5}" srcId="{7D704E17-FA64-344D-A82A-D58ABF3C034E}" destId="{E995565B-E77D-F445-B74C-4B0DF9CD6AEB}" srcOrd="1" destOrd="0" parTransId="{4C705897-CE2D-2C44-98A8-EE623DFF4439}" sibTransId="{E2E0E17A-569E-2543-8246-7B60ECBE540E}"/>
    <dgm:cxn modelId="{2BFC24E0-5CAD-F846-B43C-80CABA43E2CD}" type="presOf" srcId="{9C5723C8-FF46-E44C-8116-398189423912}" destId="{739DBE0F-D54F-C24E-8234-24EBF3FE52BA}" srcOrd="0" destOrd="0" presId="urn:microsoft.com/office/officeart/2005/8/layout/cycle5"/>
    <dgm:cxn modelId="{5589285C-11ED-694C-BE8F-328F652FA431}" type="presParOf" srcId="{DF42DCCB-3F52-794C-903B-FD5938085D25}" destId="{739DBE0F-D54F-C24E-8234-24EBF3FE52BA}" srcOrd="0" destOrd="0" presId="urn:microsoft.com/office/officeart/2005/8/layout/cycle5"/>
    <dgm:cxn modelId="{BAC101B0-B999-0C47-B2F2-0BB9B00BCA63}" type="presParOf" srcId="{DF42DCCB-3F52-794C-903B-FD5938085D25}" destId="{EDDAAE90-3147-7644-9DFD-55AF64386939}" srcOrd="1" destOrd="0" presId="urn:microsoft.com/office/officeart/2005/8/layout/cycle5"/>
    <dgm:cxn modelId="{8289C17B-318E-DC4C-A539-1028D9974A37}" type="presParOf" srcId="{DF42DCCB-3F52-794C-903B-FD5938085D25}" destId="{2E9B6D47-E3F7-C647-906B-9FE34D65B8F2}" srcOrd="2" destOrd="0" presId="urn:microsoft.com/office/officeart/2005/8/layout/cycle5"/>
    <dgm:cxn modelId="{3D050EAD-1F15-314E-B474-5E8A83FD06CC}" type="presParOf" srcId="{DF42DCCB-3F52-794C-903B-FD5938085D25}" destId="{147D8AEC-F483-B848-87AA-8BC74CE3837A}" srcOrd="3" destOrd="0" presId="urn:microsoft.com/office/officeart/2005/8/layout/cycle5"/>
    <dgm:cxn modelId="{41B12737-37CD-1449-876B-DC720C0CF5F1}" type="presParOf" srcId="{DF42DCCB-3F52-794C-903B-FD5938085D25}" destId="{21309E0F-89FA-7D41-99E5-DBAC07E1C077}" srcOrd="4" destOrd="0" presId="urn:microsoft.com/office/officeart/2005/8/layout/cycle5"/>
    <dgm:cxn modelId="{6286683A-68ED-F74A-A2C9-F47550AE8D8F}" type="presParOf" srcId="{DF42DCCB-3F52-794C-903B-FD5938085D25}" destId="{D367C93A-4801-A045-92C3-EE7C68C3015A}" srcOrd="5" destOrd="0" presId="urn:microsoft.com/office/officeart/2005/8/layout/cycle5"/>
    <dgm:cxn modelId="{E6052BE5-268E-6B4F-A318-F8BD72BB853B}" type="presParOf" srcId="{DF42DCCB-3F52-794C-903B-FD5938085D25}" destId="{C240FAAE-10ED-184E-B445-8A0C24B07B6C}" srcOrd="6" destOrd="0" presId="urn:microsoft.com/office/officeart/2005/8/layout/cycle5"/>
    <dgm:cxn modelId="{73F6C818-713E-734E-B07B-E91558C98A81}" type="presParOf" srcId="{DF42DCCB-3F52-794C-903B-FD5938085D25}" destId="{E75A2632-8B15-5B4E-8F46-10521C229C33}" srcOrd="7" destOrd="0" presId="urn:microsoft.com/office/officeart/2005/8/layout/cycle5"/>
    <dgm:cxn modelId="{88795BDC-6677-8F49-985D-1EB1DB8868EE}" type="presParOf" srcId="{DF42DCCB-3F52-794C-903B-FD5938085D25}" destId="{0CACDC4A-0206-8F4E-8BC2-6CE2D2569DE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704E17-FA64-344D-A82A-D58ABF3C034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5723C8-FF46-E44C-8116-398189423912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Plan</a:t>
          </a:r>
        </a:p>
      </dgm:t>
    </dgm:pt>
    <dgm:pt modelId="{371F97C1-E8EC-7C4B-8263-CD58EA2C1B16}" type="par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9884B0E-5EE0-D646-B220-18C3C209810C}" type="sib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995565B-E77D-F445-B74C-4B0DF9CD6AEB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Handling</a:t>
          </a:r>
        </a:p>
      </dgm:t>
    </dgm:pt>
    <dgm:pt modelId="{4C705897-CE2D-2C44-98A8-EE623DFF4439}" type="par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2E0E17A-569E-2543-8246-7B60ECBE540E}" type="sib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6C13A669-86F7-A343-AFA6-E1BBAFF19356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Udfald</a:t>
          </a:r>
        </a:p>
      </dgm:t>
    </dgm:pt>
    <dgm:pt modelId="{7DA0C3A3-3060-4A42-B804-5108FC6887BC}" type="par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80493D71-4D38-FF43-ABB4-9C82BDD792DA}" type="sib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B4E8027-146E-9A41-9064-FE73DD61BED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Alignment gab </a:t>
          </a:r>
        </a:p>
        <a:p>
          <a:r>
            <a:rPr lang="da-DK" sz="1400" dirty="0">
              <a:latin typeface="Corbel" panose="020B0503020204020204" pitchFamily="34" charset="0"/>
            </a:rPr>
            <a:t>Forskel på det vi vil have folk til at gøre, og dét de gør</a:t>
          </a:r>
        </a:p>
      </dgm:t>
    </dgm:pt>
    <dgm:pt modelId="{0BC068B9-D873-6044-8858-1B8BC4139308}" type="par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94F181D7-FDC9-DE40-B6BB-91BABF5E958F}" type="sib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475D20F2-4CC0-0D4A-92B5-6A94E73E510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Effektgab</a:t>
          </a:r>
        </a:p>
        <a:p>
          <a:r>
            <a:rPr lang="da-DK" sz="1400" dirty="0">
              <a:latin typeface="Corbel" panose="020B0503020204020204" pitchFamily="34" charset="0"/>
            </a:rPr>
            <a:t>Forskel på det vi vil opnå, og dét vi når</a:t>
          </a:r>
        </a:p>
      </dgm:t>
    </dgm:pt>
    <dgm:pt modelId="{B34F6CA3-776B-3C45-9AB5-FA3E208038AA}" type="par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C1B682B3-93AE-F144-B39E-EEB8773835DF}" type="sib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4810847-FBCD-1346-9B8E-2CB7D5C38153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 err="1">
              <a:latin typeface="Corbel" panose="020B0503020204020204" pitchFamily="34" charset="0"/>
            </a:rPr>
            <a:t>Vidensgab</a:t>
          </a:r>
          <a:endParaRPr lang="da-DK" sz="1400" b="1" dirty="0">
            <a:latin typeface="Corbel" panose="020B0503020204020204" pitchFamily="34" charset="0"/>
          </a:endParaRPr>
        </a:p>
        <a:p>
          <a:r>
            <a:rPr lang="da-DK" sz="1400" dirty="0">
              <a:latin typeface="Corbel" panose="020B0503020204020204" pitchFamily="34" charset="0"/>
            </a:rPr>
            <a:t>Forskel på det vi gerne vil vide, og dét vi ved</a:t>
          </a:r>
        </a:p>
      </dgm:t>
    </dgm:pt>
    <dgm:pt modelId="{ADA442B9-FD10-4F4E-912D-5DFDD79A4DE7}" type="par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5F0CFFE-3882-814E-8361-6CD88093D9B5}" type="sib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DF42DCCB-3F52-794C-903B-FD5938085D25}" type="pres">
      <dgm:prSet presAssocID="{7D704E17-FA64-344D-A82A-D58ABF3C034E}" presName="cycle" presStyleCnt="0">
        <dgm:presLayoutVars>
          <dgm:dir/>
          <dgm:resizeHandles val="exact"/>
        </dgm:presLayoutVars>
      </dgm:prSet>
      <dgm:spPr/>
    </dgm:pt>
    <dgm:pt modelId="{739DBE0F-D54F-C24E-8234-24EBF3FE52BA}" type="pres">
      <dgm:prSet presAssocID="{9C5723C8-FF46-E44C-8116-398189423912}" presName="node" presStyleLbl="node1" presStyleIdx="0" presStyleCnt="6" custScaleX="114988" custRadScaleRad="100002" custRadScaleInc="1811">
        <dgm:presLayoutVars>
          <dgm:bulletEnabled val="1"/>
        </dgm:presLayoutVars>
      </dgm:prSet>
      <dgm:spPr/>
    </dgm:pt>
    <dgm:pt modelId="{EDDAAE90-3147-7644-9DFD-55AF64386939}" type="pres">
      <dgm:prSet presAssocID="{9C5723C8-FF46-E44C-8116-398189423912}" presName="spNode" presStyleCnt="0"/>
      <dgm:spPr/>
    </dgm:pt>
    <dgm:pt modelId="{2E9B6D47-E3F7-C647-906B-9FE34D65B8F2}" type="pres">
      <dgm:prSet presAssocID="{79884B0E-5EE0-D646-B220-18C3C209810C}" presName="sibTrans" presStyleLbl="sibTrans1D1" presStyleIdx="0" presStyleCnt="6"/>
      <dgm:spPr/>
    </dgm:pt>
    <dgm:pt modelId="{D9672132-323E-0743-97B4-E9DB89F31551}" type="pres">
      <dgm:prSet presAssocID="{7B4E8027-146E-9A41-9064-FE73DD61BED0}" presName="node" presStyleLbl="node1" presStyleIdx="1" presStyleCnt="6" custScaleX="115024">
        <dgm:presLayoutVars>
          <dgm:bulletEnabled val="1"/>
        </dgm:presLayoutVars>
      </dgm:prSet>
      <dgm:spPr/>
    </dgm:pt>
    <dgm:pt modelId="{16053664-56E2-E04F-81B7-9D0BCBA6948C}" type="pres">
      <dgm:prSet presAssocID="{7B4E8027-146E-9A41-9064-FE73DD61BED0}" presName="spNode" presStyleCnt="0"/>
      <dgm:spPr/>
    </dgm:pt>
    <dgm:pt modelId="{FB4142C3-E449-374A-A849-4D78543E533A}" type="pres">
      <dgm:prSet presAssocID="{94F181D7-FDC9-DE40-B6BB-91BABF5E958F}" presName="sibTrans" presStyleLbl="sibTrans1D1" presStyleIdx="1" presStyleCnt="6"/>
      <dgm:spPr/>
    </dgm:pt>
    <dgm:pt modelId="{147D8AEC-F483-B848-87AA-8BC74CE3837A}" type="pres">
      <dgm:prSet presAssocID="{E995565B-E77D-F445-B74C-4B0DF9CD6AEB}" presName="node" presStyleLbl="node1" presStyleIdx="2" presStyleCnt="6" custScaleX="114797">
        <dgm:presLayoutVars>
          <dgm:bulletEnabled val="1"/>
        </dgm:presLayoutVars>
      </dgm:prSet>
      <dgm:spPr/>
    </dgm:pt>
    <dgm:pt modelId="{21309E0F-89FA-7D41-99E5-DBAC07E1C077}" type="pres">
      <dgm:prSet presAssocID="{E995565B-E77D-F445-B74C-4B0DF9CD6AEB}" presName="spNode" presStyleCnt="0"/>
      <dgm:spPr/>
    </dgm:pt>
    <dgm:pt modelId="{D367C93A-4801-A045-92C3-EE7C68C3015A}" type="pres">
      <dgm:prSet presAssocID="{E2E0E17A-569E-2543-8246-7B60ECBE540E}" presName="sibTrans" presStyleLbl="sibTrans1D1" presStyleIdx="2" presStyleCnt="6"/>
      <dgm:spPr/>
    </dgm:pt>
    <dgm:pt modelId="{6612C9FD-0FCE-A94C-BB1B-FE5E225C26BF}" type="pres">
      <dgm:prSet presAssocID="{475D20F2-4CC0-0D4A-92B5-6A94E73E5100}" presName="node" presStyleLbl="node1" presStyleIdx="3" presStyleCnt="6" custScaleX="114761">
        <dgm:presLayoutVars>
          <dgm:bulletEnabled val="1"/>
        </dgm:presLayoutVars>
      </dgm:prSet>
      <dgm:spPr/>
    </dgm:pt>
    <dgm:pt modelId="{00846D0B-9C06-8F49-ACC6-64D02A89C1E8}" type="pres">
      <dgm:prSet presAssocID="{475D20F2-4CC0-0D4A-92B5-6A94E73E5100}" presName="spNode" presStyleCnt="0"/>
      <dgm:spPr/>
    </dgm:pt>
    <dgm:pt modelId="{8544E0B5-916A-DE4B-963F-E631E13F3E4C}" type="pres">
      <dgm:prSet presAssocID="{C1B682B3-93AE-F144-B39E-EEB8773835DF}" presName="sibTrans" presStyleLbl="sibTrans1D1" presStyleIdx="3" presStyleCnt="6"/>
      <dgm:spPr/>
    </dgm:pt>
    <dgm:pt modelId="{C240FAAE-10ED-184E-B445-8A0C24B07B6C}" type="pres">
      <dgm:prSet presAssocID="{6C13A669-86F7-A343-AFA6-E1BBAFF19356}" presName="node" presStyleLbl="node1" presStyleIdx="4" presStyleCnt="6" custScaleX="114724">
        <dgm:presLayoutVars>
          <dgm:bulletEnabled val="1"/>
        </dgm:presLayoutVars>
      </dgm:prSet>
      <dgm:spPr/>
    </dgm:pt>
    <dgm:pt modelId="{E75A2632-8B15-5B4E-8F46-10521C229C33}" type="pres">
      <dgm:prSet presAssocID="{6C13A669-86F7-A343-AFA6-E1BBAFF19356}" presName="spNode" presStyleCnt="0"/>
      <dgm:spPr/>
    </dgm:pt>
    <dgm:pt modelId="{0CACDC4A-0206-8F4E-8BC2-6CE2D2569DE7}" type="pres">
      <dgm:prSet presAssocID="{80493D71-4D38-FF43-ABB4-9C82BDD792DA}" presName="sibTrans" presStyleLbl="sibTrans1D1" presStyleIdx="4" presStyleCnt="6"/>
      <dgm:spPr/>
    </dgm:pt>
    <dgm:pt modelId="{8437B965-5402-DC4B-BA6E-1C8CBFB2366B}" type="pres">
      <dgm:prSet presAssocID="{14810847-FBCD-1346-9B8E-2CB7D5C38153}" presName="node" presStyleLbl="node1" presStyleIdx="5" presStyleCnt="6" custScaleX="115101">
        <dgm:presLayoutVars>
          <dgm:bulletEnabled val="1"/>
        </dgm:presLayoutVars>
      </dgm:prSet>
      <dgm:spPr/>
    </dgm:pt>
    <dgm:pt modelId="{6EE1A005-2DA6-8D43-B271-E1512238274A}" type="pres">
      <dgm:prSet presAssocID="{14810847-FBCD-1346-9B8E-2CB7D5C38153}" presName="spNode" presStyleCnt="0"/>
      <dgm:spPr/>
    </dgm:pt>
    <dgm:pt modelId="{D9BE3D67-C7B0-CD40-B132-9C2681DD856D}" type="pres">
      <dgm:prSet presAssocID="{15F0CFFE-3882-814E-8361-6CD88093D9B5}" presName="sibTrans" presStyleLbl="sibTrans1D1" presStyleIdx="5" presStyleCnt="6"/>
      <dgm:spPr/>
    </dgm:pt>
  </dgm:ptLst>
  <dgm:cxnLst>
    <dgm:cxn modelId="{911B1502-8D8F-4C4A-81B9-EDA7F4BBD15E}" type="presOf" srcId="{79884B0E-5EE0-D646-B220-18C3C209810C}" destId="{2E9B6D47-E3F7-C647-906B-9FE34D65B8F2}" srcOrd="0" destOrd="0" presId="urn:microsoft.com/office/officeart/2005/8/layout/cycle5"/>
    <dgm:cxn modelId="{7BA60806-3EA5-0741-9729-64893A3E0C8F}" srcId="{7D704E17-FA64-344D-A82A-D58ABF3C034E}" destId="{14810847-FBCD-1346-9B8E-2CB7D5C38153}" srcOrd="5" destOrd="0" parTransId="{ADA442B9-FD10-4F4E-912D-5DFDD79A4DE7}" sibTransId="{15F0CFFE-3882-814E-8361-6CD88093D9B5}"/>
    <dgm:cxn modelId="{1A97C70B-5A90-F845-A719-006D743F7D2E}" type="presOf" srcId="{14810847-FBCD-1346-9B8E-2CB7D5C38153}" destId="{8437B965-5402-DC4B-BA6E-1C8CBFB2366B}" srcOrd="0" destOrd="0" presId="urn:microsoft.com/office/officeart/2005/8/layout/cycle5"/>
    <dgm:cxn modelId="{3B0EE01A-D52D-D94C-8C5B-BDC9CD50C5E3}" srcId="{7D704E17-FA64-344D-A82A-D58ABF3C034E}" destId="{6C13A669-86F7-A343-AFA6-E1BBAFF19356}" srcOrd="4" destOrd="0" parTransId="{7DA0C3A3-3060-4A42-B804-5108FC6887BC}" sibTransId="{80493D71-4D38-FF43-ABB4-9C82BDD792DA}"/>
    <dgm:cxn modelId="{27620A22-1481-8543-9682-F51B61360B4E}" type="presOf" srcId="{15F0CFFE-3882-814E-8361-6CD88093D9B5}" destId="{D9BE3D67-C7B0-CD40-B132-9C2681DD856D}" srcOrd="0" destOrd="0" presId="urn:microsoft.com/office/officeart/2005/8/layout/cycle5"/>
    <dgm:cxn modelId="{51FA7334-C38B-314B-B0C4-943C8A8E90CC}" type="presOf" srcId="{6C13A669-86F7-A343-AFA6-E1BBAFF19356}" destId="{C240FAAE-10ED-184E-B445-8A0C24B07B6C}" srcOrd="0" destOrd="0" presId="urn:microsoft.com/office/officeart/2005/8/layout/cycle5"/>
    <dgm:cxn modelId="{7432E554-A943-2D4A-850D-B613FADFB475}" srcId="{7D704E17-FA64-344D-A82A-D58ABF3C034E}" destId="{7B4E8027-146E-9A41-9064-FE73DD61BED0}" srcOrd="1" destOrd="0" parTransId="{0BC068B9-D873-6044-8858-1B8BC4139308}" sibTransId="{94F181D7-FDC9-DE40-B6BB-91BABF5E958F}"/>
    <dgm:cxn modelId="{0096365E-CDC7-CF4B-A5A1-D8001E3F46D3}" type="presOf" srcId="{80493D71-4D38-FF43-ABB4-9C82BDD792DA}" destId="{0CACDC4A-0206-8F4E-8BC2-6CE2D2569DE7}" srcOrd="0" destOrd="0" presId="urn:microsoft.com/office/officeart/2005/8/layout/cycle5"/>
    <dgm:cxn modelId="{B7F4CD76-5099-FA47-8302-5D6ACB74C307}" type="presOf" srcId="{475D20F2-4CC0-0D4A-92B5-6A94E73E5100}" destId="{6612C9FD-0FCE-A94C-BB1B-FE5E225C26BF}" srcOrd="0" destOrd="0" presId="urn:microsoft.com/office/officeart/2005/8/layout/cycle5"/>
    <dgm:cxn modelId="{98EAF895-BC1D-DA4E-B09C-F94BF12C5A0E}" srcId="{7D704E17-FA64-344D-A82A-D58ABF3C034E}" destId="{9C5723C8-FF46-E44C-8116-398189423912}" srcOrd="0" destOrd="0" parTransId="{371F97C1-E8EC-7C4B-8263-CD58EA2C1B16}" sibTransId="{79884B0E-5EE0-D646-B220-18C3C209810C}"/>
    <dgm:cxn modelId="{BC0C1299-63D7-6449-A03B-329939265195}" srcId="{7D704E17-FA64-344D-A82A-D58ABF3C034E}" destId="{475D20F2-4CC0-0D4A-92B5-6A94E73E5100}" srcOrd="3" destOrd="0" parTransId="{B34F6CA3-776B-3C45-9AB5-FA3E208038AA}" sibTransId="{C1B682B3-93AE-F144-B39E-EEB8773835DF}"/>
    <dgm:cxn modelId="{BB2288B0-B1F9-274F-A326-71062FE4D7E8}" type="presOf" srcId="{7D704E17-FA64-344D-A82A-D58ABF3C034E}" destId="{DF42DCCB-3F52-794C-903B-FD5938085D25}" srcOrd="0" destOrd="0" presId="urn:microsoft.com/office/officeart/2005/8/layout/cycle5"/>
    <dgm:cxn modelId="{E55EC2B9-1856-E64B-8A02-48710E39C1BD}" type="presOf" srcId="{E995565B-E77D-F445-B74C-4B0DF9CD6AEB}" destId="{147D8AEC-F483-B848-87AA-8BC74CE3837A}" srcOrd="0" destOrd="0" presId="urn:microsoft.com/office/officeart/2005/8/layout/cycle5"/>
    <dgm:cxn modelId="{AC5841C7-E393-4F44-A9CB-9A0973E39E95}" type="presOf" srcId="{E2E0E17A-569E-2543-8246-7B60ECBE540E}" destId="{D367C93A-4801-A045-92C3-EE7C68C3015A}" srcOrd="0" destOrd="0" presId="urn:microsoft.com/office/officeart/2005/8/layout/cycle5"/>
    <dgm:cxn modelId="{EFF995CB-A9C6-E243-8F59-B662390542D5}" srcId="{7D704E17-FA64-344D-A82A-D58ABF3C034E}" destId="{E995565B-E77D-F445-B74C-4B0DF9CD6AEB}" srcOrd="2" destOrd="0" parTransId="{4C705897-CE2D-2C44-98A8-EE623DFF4439}" sibTransId="{E2E0E17A-569E-2543-8246-7B60ECBE540E}"/>
    <dgm:cxn modelId="{F04DDCCC-1163-F940-9A90-2DD5FDCBEC99}" type="presOf" srcId="{C1B682B3-93AE-F144-B39E-EEB8773835DF}" destId="{8544E0B5-916A-DE4B-963F-E631E13F3E4C}" srcOrd="0" destOrd="0" presId="urn:microsoft.com/office/officeart/2005/8/layout/cycle5"/>
    <dgm:cxn modelId="{CFB7A0D3-C18C-7E47-BC5C-0F9AC706EA99}" type="presOf" srcId="{94F181D7-FDC9-DE40-B6BB-91BABF5E958F}" destId="{FB4142C3-E449-374A-A849-4D78543E533A}" srcOrd="0" destOrd="0" presId="urn:microsoft.com/office/officeart/2005/8/layout/cycle5"/>
    <dgm:cxn modelId="{2BFC24E0-5CAD-F846-B43C-80CABA43E2CD}" type="presOf" srcId="{9C5723C8-FF46-E44C-8116-398189423912}" destId="{739DBE0F-D54F-C24E-8234-24EBF3FE52BA}" srcOrd="0" destOrd="0" presId="urn:microsoft.com/office/officeart/2005/8/layout/cycle5"/>
    <dgm:cxn modelId="{C16C32E1-B82F-6D42-9F5C-0E9D56F3D270}" type="presOf" srcId="{7B4E8027-146E-9A41-9064-FE73DD61BED0}" destId="{D9672132-323E-0743-97B4-E9DB89F31551}" srcOrd="0" destOrd="0" presId="urn:microsoft.com/office/officeart/2005/8/layout/cycle5"/>
    <dgm:cxn modelId="{5589285C-11ED-694C-BE8F-328F652FA431}" type="presParOf" srcId="{DF42DCCB-3F52-794C-903B-FD5938085D25}" destId="{739DBE0F-D54F-C24E-8234-24EBF3FE52BA}" srcOrd="0" destOrd="0" presId="urn:microsoft.com/office/officeart/2005/8/layout/cycle5"/>
    <dgm:cxn modelId="{BAC101B0-B999-0C47-B2F2-0BB9B00BCA63}" type="presParOf" srcId="{DF42DCCB-3F52-794C-903B-FD5938085D25}" destId="{EDDAAE90-3147-7644-9DFD-55AF64386939}" srcOrd="1" destOrd="0" presId="urn:microsoft.com/office/officeart/2005/8/layout/cycle5"/>
    <dgm:cxn modelId="{8289C17B-318E-DC4C-A539-1028D9974A37}" type="presParOf" srcId="{DF42DCCB-3F52-794C-903B-FD5938085D25}" destId="{2E9B6D47-E3F7-C647-906B-9FE34D65B8F2}" srcOrd="2" destOrd="0" presId="urn:microsoft.com/office/officeart/2005/8/layout/cycle5"/>
    <dgm:cxn modelId="{9EE1E724-FDF2-4E48-9D21-6DEA9AE44542}" type="presParOf" srcId="{DF42DCCB-3F52-794C-903B-FD5938085D25}" destId="{D9672132-323E-0743-97B4-E9DB89F31551}" srcOrd="3" destOrd="0" presId="urn:microsoft.com/office/officeart/2005/8/layout/cycle5"/>
    <dgm:cxn modelId="{36967479-C825-E949-A0A0-EE765DA43EEC}" type="presParOf" srcId="{DF42DCCB-3F52-794C-903B-FD5938085D25}" destId="{16053664-56E2-E04F-81B7-9D0BCBA6948C}" srcOrd="4" destOrd="0" presId="urn:microsoft.com/office/officeart/2005/8/layout/cycle5"/>
    <dgm:cxn modelId="{C835A267-B00F-E545-A3E5-274FD7D06301}" type="presParOf" srcId="{DF42DCCB-3F52-794C-903B-FD5938085D25}" destId="{FB4142C3-E449-374A-A849-4D78543E533A}" srcOrd="5" destOrd="0" presId="urn:microsoft.com/office/officeart/2005/8/layout/cycle5"/>
    <dgm:cxn modelId="{3D050EAD-1F15-314E-B474-5E8A83FD06CC}" type="presParOf" srcId="{DF42DCCB-3F52-794C-903B-FD5938085D25}" destId="{147D8AEC-F483-B848-87AA-8BC74CE3837A}" srcOrd="6" destOrd="0" presId="urn:microsoft.com/office/officeart/2005/8/layout/cycle5"/>
    <dgm:cxn modelId="{41B12737-37CD-1449-876B-DC720C0CF5F1}" type="presParOf" srcId="{DF42DCCB-3F52-794C-903B-FD5938085D25}" destId="{21309E0F-89FA-7D41-99E5-DBAC07E1C077}" srcOrd="7" destOrd="0" presId="urn:microsoft.com/office/officeart/2005/8/layout/cycle5"/>
    <dgm:cxn modelId="{6286683A-68ED-F74A-A2C9-F47550AE8D8F}" type="presParOf" srcId="{DF42DCCB-3F52-794C-903B-FD5938085D25}" destId="{D367C93A-4801-A045-92C3-EE7C68C3015A}" srcOrd="8" destOrd="0" presId="urn:microsoft.com/office/officeart/2005/8/layout/cycle5"/>
    <dgm:cxn modelId="{3C22EDBA-9AB1-EC4A-9391-19465341584B}" type="presParOf" srcId="{DF42DCCB-3F52-794C-903B-FD5938085D25}" destId="{6612C9FD-0FCE-A94C-BB1B-FE5E225C26BF}" srcOrd="9" destOrd="0" presId="urn:microsoft.com/office/officeart/2005/8/layout/cycle5"/>
    <dgm:cxn modelId="{7AEBB8EB-2FCF-1843-8E89-CB8582D4E436}" type="presParOf" srcId="{DF42DCCB-3F52-794C-903B-FD5938085D25}" destId="{00846D0B-9C06-8F49-ACC6-64D02A89C1E8}" srcOrd="10" destOrd="0" presId="urn:microsoft.com/office/officeart/2005/8/layout/cycle5"/>
    <dgm:cxn modelId="{9BA7F0D3-A610-6E40-AB60-52D7C5FC870B}" type="presParOf" srcId="{DF42DCCB-3F52-794C-903B-FD5938085D25}" destId="{8544E0B5-916A-DE4B-963F-E631E13F3E4C}" srcOrd="11" destOrd="0" presId="urn:microsoft.com/office/officeart/2005/8/layout/cycle5"/>
    <dgm:cxn modelId="{E6052BE5-268E-6B4F-A318-F8BD72BB853B}" type="presParOf" srcId="{DF42DCCB-3F52-794C-903B-FD5938085D25}" destId="{C240FAAE-10ED-184E-B445-8A0C24B07B6C}" srcOrd="12" destOrd="0" presId="urn:microsoft.com/office/officeart/2005/8/layout/cycle5"/>
    <dgm:cxn modelId="{73F6C818-713E-734E-B07B-E91558C98A81}" type="presParOf" srcId="{DF42DCCB-3F52-794C-903B-FD5938085D25}" destId="{E75A2632-8B15-5B4E-8F46-10521C229C33}" srcOrd="13" destOrd="0" presId="urn:microsoft.com/office/officeart/2005/8/layout/cycle5"/>
    <dgm:cxn modelId="{88795BDC-6677-8F49-985D-1EB1DB8868EE}" type="presParOf" srcId="{DF42DCCB-3F52-794C-903B-FD5938085D25}" destId="{0CACDC4A-0206-8F4E-8BC2-6CE2D2569DE7}" srcOrd="14" destOrd="0" presId="urn:microsoft.com/office/officeart/2005/8/layout/cycle5"/>
    <dgm:cxn modelId="{876068D5-7956-E04C-AB7F-052F6EA190AF}" type="presParOf" srcId="{DF42DCCB-3F52-794C-903B-FD5938085D25}" destId="{8437B965-5402-DC4B-BA6E-1C8CBFB2366B}" srcOrd="15" destOrd="0" presId="urn:microsoft.com/office/officeart/2005/8/layout/cycle5"/>
    <dgm:cxn modelId="{1FF7346B-19CA-F847-BC61-455BE28FB554}" type="presParOf" srcId="{DF42DCCB-3F52-794C-903B-FD5938085D25}" destId="{6EE1A005-2DA6-8D43-B271-E1512238274A}" srcOrd="16" destOrd="0" presId="urn:microsoft.com/office/officeart/2005/8/layout/cycle5"/>
    <dgm:cxn modelId="{3E2E5EBE-C162-AF4A-AD64-BECDF34E2B2A}" type="presParOf" srcId="{DF42DCCB-3F52-794C-903B-FD5938085D25}" destId="{D9BE3D67-C7B0-CD40-B132-9C2681DD856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704E17-FA64-344D-A82A-D58ABF3C034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5723C8-FF46-E44C-8116-398189423912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Plan</a:t>
          </a:r>
        </a:p>
      </dgm:t>
    </dgm:pt>
    <dgm:pt modelId="{371F97C1-E8EC-7C4B-8263-CD58EA2C1B16}" type="par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9884B0E-5EE0-D646-B220-18C3C209810C}" type="sib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995565B-E77D-F445-B74C-4B0DF9CD6AEB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Handling</a:t>
          </a:r>
        </a:p>
      </dgm:t>
    </dgm:pt>
    <dgm:pt modelId="{4C705897-CE2D-2C44-98A8-EE623DFF4439}" type="par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2E0E17A-569E-2543-8246-7B60ECBE540E}" type="sib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6C13A669-86F7-A343-AFA6-E1BBAFF19356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Udfald</a:t>
          </a:r>
        </a:p>
      </dgm:t>
    </dgm:pt>
    <dgm:pt modelId="{7DA0C3A3-3060-4A42-B804-5108FC6887BC}" type="par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80493D71-4D38-FF43-ABB4-9C82BDD792DA}" type="sib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B4E8027-146E-9A41-9064-FE73DD61BED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Alignment gab </a:t>
          </a:r>
        </a:p>
        <a:p>
          <a:r>
            <a:rPr lang="da-DK" sz="1400" dirty="0">
              <a:latin typeface="Corbel" panose="020B0503020204020204" pitchFamily="34" charset="0"/>
            </a:rPr>
            <a:t>Folk gør det forkerte! Svar: Mere instruktion</a:t>
          </a:r>
        </a:p>
      </dgm:t>
    </dgm:pt>
    <dgm:pt modelId="{0BC068B9-D873-6044-8858-1B8BC4139308}" type="par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94F181D7-FDC9-DE40-B6BB-91BABF5E958F}" type="sib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475D20F2-4CC0-0D4A-92B5-6A94E73E510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Effektgab</a:t>
          </a:r>
        </a:p>
        <a:p>
          <a:r>
            <a:rPr lang="da-DK" sz="1400" dirty="0">
              <a:latin typeface="Corbel" panose="020B0503020204020204" pitchFamily="34" charset="0"/>
            </a:rPr>
            <a:t>Vi når ikke  i mål! Svar: Mere kontrol </a:t>
          </a:r>
        </a:p>
      </dgm:t>
    </dgm:pt>
    <dgm:pt modelId="{B34F6CA3-776B-3C45-9AB5-FA3E208038AA}" type="par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C1B682B3-93AE-F144-B39E-EEB8773835DF}" type="sib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4810847-FBCD-1346-9B8E-2CB7D5C38153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 err="1">
              <a:latin typeface="Corbel" panose="020B0503020204020204" pitchFamily="34" charset="0"/>
            </a:rPr>
            <a:t>Vidensgab</a:t>
          </a:r>
          <a:endParaRPr lang="da-DK" sz="1400" b="1" dirty="0">
            <a:latin typeface="Corbel" panose="020B0503020204020204" pitchFamily="34" charset="0"/>
          </a:endParaRPr>
        </a:p>
        <a:p>
          <a:r>
            <a:rPr lang="da-DK" sz="1400" dirty="0">
              <a:latin typeface="Corbel" panose="020B0503020204020204" pitchFamily="34" charset="0"/>
            </a:rPr>
            <a:t>Vi ved ikke nok! Svar: Mere info</a:t>
          </a:r>
        </a:p>
      </dgm:t>
    </dgm:pt>
    <dgm:pt modelId="{ADA442B9-FD10-4F4E-912D-5DFDD79A4DE7}" type="par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5F0CFFE-3882-814E-8361-6CD88093D9B5}" type="sib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DF42DCCB-3F52-794C-903B-FD5938085D25}" type="pres">
      <dgm:prSet presAssocID="{7D704E17-FA64-344D-A82A-D58ABF3C034E}" presName="cycle" presStyleCnt="0">
        <dgm:presLayoutVars>
          <dgm:dir/>
          <dgm:resizeHandles val="exact"/>
        </dgm:presLayoutVars>
      </dgm:prSet>
      <dgm:spPr/>
    </dgm:pt>
    <dgm:pt modelId="{739DBE0F-D54F-C24E-8234-24EBF3FE52BA}" type="pres">
      <dgm:prSet presAssocID="{9C5723C8-FF46-E44C-8116-398189423912}" presName="node" presStyleLbl="node1" presStyleIdx="0" presStyleCnt="6" custScaleX="114988" custRadScaleRad="100002" custRadScaleInc="1811">
        <dgm:presLayoutVars>
          <dgm:bulletEnabled val="1"/>
        </dgm:presLayoutVars>
      </dgm:prSet>
      <dgm:spPr/>
    </dgm:pt>
    <dgm:pt modelId="{EDDAAE90-3147-7644-9DFD-55AF64386939}" type="pres">
      <dgm:prSet presAssocID="{9C5723C8-FF46-E44C-8116-398189423912}" presName="spNode" presStyleCnt="0"/>
      <dgm:spPr/>
    </dgm:pt>
    <dgm:pt modelId="{2E9B6D47-E3F7-C647-906B-9FE34D65B8F2}" type="pres">
      <dgm:prSet presAssocID="{79884B0E-5EE0-D646-B220-18C3C209810C}" presName="sibTrans" presStyleLbl="sibTrans1D1" presStyleIdx="0" presStyleCnt="6"/>
      <dgm:spPr/>
    </dgm:pt>
    <dgm:pt modelId="{D9672132-323E-0743-97B4-E9DB89F31551}" type="pres">
      <dgm:prSet presAssocID="{7B4E8027-146E-9A41-9064-FE73DD61BED0}" presName="node" presStyleLbl="node1" presStyleIdx="1" presStyleCnt="6" custScaleX="115024">
        <dgm:presLayoutVars>
          <dgm:bulletEnabled val="1"/>
        </dgm:presLayoutVars>
      </dgm:prSet>
      <dgm:spPr/>
    </dgm:pt>
    <dgm:pt modelId="{16053664-56E2-E04F-81B7-9D0BCBA6948C}" type="pres">
      <dgm:prSet presAssocID="{7B4E8027-146E-9A41-9064-FE73DD61BED0}" presName="spNode" presStyleCnt="0"/>
      <dgm:spPr/>
    </dgm:pt>
    <dgm:pt modelId="{FB4142C3-E449-374A-A849-4D78543E533A}" type="pres">
      <dgm:prSet presAssocID="{94F181D7-FDC9-DE40-B6BB-91BABF5E958F}" presName="sibTrans" presStyleLbl="sibTrans1D1" presStyleIdx="1" presStyleCnt="6"/>
      <dgm:spPr/>
    </dgm:pt>
    <dgm:pt modelId="{147D8AEC-F483-B848-87AA-8BC74CE3837A}" type="pres">
      <dgm:prSet presAssocID="{E995565B-E77D-F445-B74C-4B0DF9CD6AEB}" presName="node" presStyleLbl="node1" presStyleIdx="2" presStyleCnt="6" custScaleX="114797">
        <dgm:presLayoutVars>
          <dgm:bulletEnabled val="1"/>
        </dgm:presLayoutVars>
      </dgm:prSet>
      <dgm:spPr/>
    </dgm:pt>
    <dgm:pt modelId="{21309E0F-89FA-7D41-99E5-DBAC07E1C077}" type="pres">
      <dgm:prSet presAssocID="{E995565B-E77D-F445-B74C-4B0DF9CD6AEB}" presName="spNode" presStyleCnt="0"/>
      <dgm:spPr/>
    </dgm:pt>
    <dgm:pt modelId="{D367C93A-4801-A045-92C3-EE7C68C3015A}" type="pres">
      <dgm:prSet presAssocID="{E2E0E17A-569E-2543-8246-7B60ECBE540E}" presName="sibTrans" presStyleLbl="sibTrans1D1" presStyleIdx="2" presStyleCnt="6"/>
      <dgm:spPr/>
    </dgm:pt>
    <dgm:pt modelId="{6612C9FD-0FCE-A94C-BB1B-FE5E225C26BF}" type="pres">
      <dgm:prSet presAssocID="{475D20F2-4CC0-0D4A-92B5-6A94E73E5100}" presName="node" presStyleLbl="node1" presStyleIdx="3" presStyleCnt="6" custScaleX="114761">
        <dgm:presLayoutVars>
          <dgm:bulletEnabled val="1"/>
        </dgm:presLayoutVars>
      </dgm:prSet>
      <dgm:spPr/>
    </dgm:pt>
    <dgm:pt modelId="{00846D0B-9C06-8F49-ACC6-64D02A89C1E8}" type="pres">
      <dgm:prSet presAssocID="{475D20F2-4CC0-0D4A-92B5-6A94E73E5100}" presName="spNode" presStyleCnt="0"/>
      <dgm:spPr/>
    </dgm:pt>
    <dgm:pt modelId="{8544E0B5-916A-DE4B-963F-E631E13F3E4C}" type="pres">
      <dgm:prSet presAssocID="{C1B682B3-93AE-F144-B39E-EEB8773835DF}" presName="sibTrans" presStyleLbl="sibTrans1D1" presStyleIdx="3" presStyleCnt="6"/>
      <dgm:spPr/>
    </dgm:pt>
    <dgm:pt modelId="{C240FAAE-10ED-184E-B445-8A0C24B07B6C}" type="pres">
      <dgm:prSet presAssocID="{6C13A669-86F7-A343-AFA6-E1BBAFF19356}" presName="node" presStyleLbl="node1" presStyleIdx="4" presStyleCnt="6" custScaleX="114724">
        <dgm:presLayoutVars>
          <dgm:bulletEnabled val="1"/>
        </dgm:presLayoutVars>
      </dgm:prSet>
      <dgm:spPr/>
    </dgm:pt>
    <dgm:pt modelId="{E75A2632-8B15-5B4E-8F46-10521C229C33}" type="pres">
      <dgm:prSet presAssocID="{6C13A669-86F7-A343-AFA6-E1BBAFF19356}" presName="spNode" presStyleCnt="0"/>
      <dgm:spPr/>
    </dgm:pt>
    <dgm:pt modelId="{0CACDC4A-0206-8F4E-8BC2-6CE2D2569DE7}" type="pres">
      <dgm:prSet presAssocID="{80493D71-4D38-FF43-ABB4-9C82BDD792DA}" presName="sibTrans" presStyleLbl="sibTrans1D1" presStyleIdx="4" presStyleCnt="6"/>
      <dgm:spPr/>
    </dgm:pt>
    <dgm:pt modelId="{8437B965-5402-DC4B-BA6E-1C8CBFB2366B}" type="pres">
      <dgm:prSet presAssocID="{14810847-FBCD-1346-9B8E-2CB7D5C38153}" presName="node" presStyleLbl="node1" presStyleIdx="5" presStyleCnt="6" custScaleX="115101">
        <dgm:presLayoutVars>
          <dgm:bulletEnabled val="1"/>
        </dgm:presLayoutVars>
      </dgm:prSet>
      <dgm:spPr/>
    </dgm:pt>
    <dgm:pt modelId="{6EE1A005-2DA6-8D43-B271-E1512238274A}" type="pres">
      <dgm:prSet presAssocID="{14810847-FBCD-1346-9B8E-2CB7D5C38153}" presName="spNode" presStyleCnt="0"/>
      <dgm:spPr/>
    </dgm:pt>
    <dgm:pt modelId="{D9BE3D67-C7B0-CD40-B132-9C2681DD856D}" type="pres">
      <dgm:prSet presAssocID="{15F0CFFE-3882-814E-8361-6CD88093D9B5}" presName="sibTrans" presStyleLbl="sibTrans1D1" presStyleIdx="5" presStyleCnt="6"/>
      <dgm:spPr/>
    </dgm:pt>
  </dgm:ptLst>
  <dgm:cxnLst>
    <dgm:cxn modelId="{911B1502-8D8F-4C4A-81B9-EDA7F4BBD15E}" type="presOf" srcId="{79884B0E-5EE0-D646-B220-18C3C209810C}" destId="{2E9B6D47-E3F7-C647-906B-9FE34D65B8F2}" srcOrd="0" destOrd="0" presId="urn:microsoft.com/office/officeart/2005/8/layout/cycle5"/>
    <dgm:cxn modelId="{7BA60806-3EA5-0741-9729-64893A3E0C8F}" srcId="{7D704E17-FA64-344D-A82A-D58ABF3C034E}" destId="{14810847-FBCD-1346-9B8E-2CB7D5C38153}" srcOrd="5" destOrd="0" parTransId="{ADA442B9-FD10-4F4E-912D-5DFDD79A4DE7}" sibTransId="{15F0CFFE-3882-814E-8361-6CD88093D9B5}"/>
    <dgm:cxn modelId="{1A97C70B-5A90-F845-A719-006D743F7D2E}" type="presOf" srcId="{14810847-FBCD-1346-9B8E-2CB7D5C38153}" destId="{8437B965-5402-DC4B-BA6E-1C8CBFB2366B}" srcOrd="0" destOrd="0" presId="urn:microsoft.com/office/officeart/2005/8/layout/cycle5"/>
    <dgm:cxn modelId="{3B0EE01A-D52D-D94C-8C5B-BDC9CD50C5E3}" srcId="{7D704E17-FA64-344D-A82A-D58ABF3C034E}" destId="{6C13A669-86F7-A343-AFA6-E1BBAFF19356}" srcOrd="4" destOrd="0" parTransId="{7DA0C3A3-3060-4A42-B804-5108FC6887BC}" sibTransId="{80493D71-4D38-FF43-ABB4-9C82BDD792DA}"/>
    <dgm:cxn modelId="{27620A22-1481-8543-9682-F51B61360B4E}" type="presOf" srcId="{15F0CFFE-3882-814E-8361-6CD88093D9B5}" destId="{D9BE3D67-C7B0-CD40-B132-9C2681DD856D}" srcOrd="0" destOrd="0" presId="urn:microsoft.com/office/officeart/2005/8/layout/cycle5"/>
    <dgm:cxn modelId="{51FA7334-C38B-314B-B0C4-943C8A8E90CC}" type="presOf" srcId="{6C13A669-86F7-A343-AFA6-E1BBAFF19356}" destId="{C240FAAE-10ED-184E-B445-8A0C24B07B6C}" srcOrd="0" destOrd="0" presId="urn:microsoft.com/office/officeart/2005/8/layout/cycle5"/>
    <dgm:cxn modelId="{7432E554-A943-2D4A-850D-B613FADFB475}" srcId="{7D704E17-FA64-344D-A82A-D58ABF3C034E}" destId="{7B4E8027-146E-9A41-9064-FE73DD61BED0}" srcOrd="1" destOrd="0" parTransId="{0BC068B9-D873-6044-8858-1B8BC4139308}" sibTransId="{94F181D7-FDC9-DE40-B6BB-91BABF5E958F}"/>
    <dgm:cxn modelId="{0096365E-CDC7-CF4B-A5A1-D8001E3F46D3}" type="presOf" srcId="{80493D71-4D38-FF43-ABB4-9C82BDD792DA}" destId="{0CACDC4A-0206-8F4E-8BC2-6CE2D2569DE7}" srcOrd="0" destOrd="0" presId="urn:microsoft.com/office/officeart/2005/8/layout/cycle5"/>
    <dgm:cxn modelId="{B7F4CD76-5099-FA47-8302-5D6ACB74C307}" type="presOf" srcId="{475D20F2-4CC0-0D4A-92B5-6A94E73E5100}" destId="{6612C9FD-0FCE-A94C-BB1B-FE5E225C26BF}" srcOrd="0" destOrd="0" presId="urn:microsoft.com/office/officeart/2005/8/layout/cycle5"/>
    <dgm:cxn modelId="{98EAF895-BC1D-DA4E-B09C-F94BF12C5A0E}" srcId="{7D704E17-FA64-344D-A82A-D58ABF3C034E}" destId="{9C5723C8-FF46-E44C-8116-398189423912}" srcOrd="0" destOrd="0" parTransId="{371F97C1-E8EC-7C4B-8263-CD58EA2C1B16}" sibTransId="{79884B0E-5EE0-D646-B220-18C3C209810C}"/>
    <dgm:cxn modelId="{BC0C1299-63D7-6449-A03B-329939265195}" srcId="{7D704E17-FA64-344D-A82A-D58ABF3C034E}" destId="{475D20F2-4CC0-0D4A-92B5-6A94E73E5100}" srcOrd="3" destOrd="0" parTransId="{B34F6CA3-776B-3C45-9AB5-FA3E208038AA}" sibTransId="{C1B682B3-93AE-F144-B39E-EEB8773835DF}"/>
    <dgm:cxn modelId="{BB2288B0-B1F9-274F-A326-71062FE4D7E8}" type="presOf" srcId="{7D704E17-FA64-344D-A82A-D58ABF3C034E}" destId="{DF42DCCB-3F52-794C-903B-FD5938085D25}" srcOrd="0" destOrd="0" presId="urn:microsoft.com/office/officeart/2005/8/layout/cycle5"/>
    <dgm:cxn modelId="{E55EC2B9-1856-E64B-8A02-48710E39C1BD}" type="presOf" srcId="{E995565B-E77D-F445-B74C-4B0DF9CD6AEB}" destId="{147D8AEC-F483-B848-87AA-8BC74CE3837A}" srcOrd="0" destOrd="0" presId="urn:microsoft.com/office/officeart/2005/8/layout/cycle5"/>
    <dgm:cxn modelId="{AC5841C7-E393-4F44-A9CB-9A0973E39E95}" type="presOf" srcId="{E2E0E17A-569E-2543-8246-7B60ECBE540E}" destId="{D367C93A-4801-A045-92C3-EE7C68C3015A}" srcOrd="0" destOrd="0" presId="urn:microsoft.com/office/officeart/2005/8/layout/cycle5"/>
    <dgm:cxn modelId="{EFF995CB-A9C6-E243-8F59-B662390542D5}" srcId="{7D704E17-FA64-344D-A82A-D58ABF3C034E}" destId="{E995565B-E77D-F445-B74C-4B0DF9CD6AEB}" srcOrd="2" destOrd="0" parTransId="{4C705897-CE2D-2C44-98A8-EE623DFF4439}" sibTransId="{E2E0E17A-569E-2543-8246-7B60ECBE540E}"/>
    <dgm:cxn modelId="{F04DDCCC-1163-F940-9A90-2DD5FDCBEC99}" type="presOf" srcId="{C1B682B3-93AE-F144-B39E-EEB8773835DF}" destId="{8544E0B5-916A-DE4B-963F-E631E13F3E4C}" srcOrd="0" destOrd="0" presId="urn:microsoft.com/office/officeart/2005/8/layout/cycle5"/>
    <dgm:cxn modelId="{CFB7A0D3-C18C-7E47-BC5C-0F9AC706EA99}" type="presOf" srcId="{94F181D7-FDC9-DE40-B6BB-91BABF5E958F}" destId="{FB4142C3-E449-374A-A849-4D78543E533A}" srcOrd="0" destOrd="0" presId="urn:microsoft.com/office/officeart/2005/8/layout/cycle5"/>
    <dgm:cxn modelId="{2BFC24E0-5CAD-F846-B43C-80CABA43E2CD}" type="presOf" srcId="{9C5723C8-FF46-E44C-8116-398189423912}" destId="{739DBE0F-D54F-C24E-8234-24EBF3FE52BA}" srcOrd="0" destOrd="0" presId="urn:microsoft.com/office/officeart/2005/8/layout/cycle5"/>
    <dgm:cxn modelId="{C16C32E1-B82F-6D42-9F5C-0E9D56F3D270}" type="presOf" srcId="{7B4E8027-146E-9A41-9064-FE73DD61BED0}" destId="{D9672132-323E-0743-97B4-E9DB89F31551}" srcOrd="0" destOrd="0" presId="urn:microsoft.com/office/officeart/2005/8/layout/cycle5"/>
    <dgm:cxn modelId="{5589285C-11ED-694C-BE8F-328F652FA431}" type="presParOf" srcId="{DF42DCCB-3F52-794C-903B-FD5938085D25}" destId="{739DBE0F-D54F-C24E-8234-24EBF3FE52BA}" srcOrd="0" destOrd="0" presId="urn:microsoft.com/office/officeart/2005/8/layout/cycle5"/>
    <dgm:cxn modelId="{BAC101B0-B999-0C47-B2F2-0BB9B00BCA63}" type="presParOf" srcId="{DF42DCCB-3F52-794C-903B-FD5938085D25}" destId="{EDDAAE90-3147-7644-9DFD-55AF64386939}" srcOrd="1" destOrd="0" presId="urn:microsoft.com/office/officeart/2005/8/layout/cycle5"/>
    <dgm:cxn modelId="{8289C17B-318E-DC4C-A539-1028D9974A37}" type="presParOf" srcId="{DF42DCCB-3F52-794C-903B-FD5938085D25}" destId="{2E9B6D47-E3F7-C647-906B-9FE34D65B8F2}" srcOrd="2" destOrd="0" presId="urn:microsoft.com/office/officeart/2005/8/layout/cycle5"/>
    <dgm:cxn modelId="{9EE1E724-FDF2-4E48-9D21-6DEA9AE44542}" type="presParOf" srcId="{DF42DCCB-3F52-794C-903B-FD5938085D25}" destId="{D9672132-323E-0743-97B4-E9DB89F31551}" srcOrd="3" destOrd="0" presId="urn:microsoft.com/office/officeart/2005/8/layout/cycle5"/>
    <dgm:cxn modelId="{36967479-C825-E949-A0A0-EE765DA43EEC}" type="presParOf" srcId="{DF42DCCB-3F52-794C-903B-FD5938085D25}" destId="{16053664-56E2-E04F-81B7-9D0BCBA6948C}" srcOrd="4" destOrd="0" presId="urn:microsoft.com/office/officeart/2005/8/layout/cycle5"/>
    <dgm:cxn modelId="{C835A267-B00F-E545-A3E5-274FD7D06301}" type="presParOf" srcId="{DF42DCCB-3F52-794C-903B-FD5938085D25}" destId="{FB4142C3-E449-374A-A849-4D78543E533A}" srcOrd="5" destOrd="0" presId="urn:microsoft.com/office/officeart/2005/8/layout/cycle5"/>
    <dgm:cxn modelId="{3D050EAD-1F15-314E-B474-5E8A83FD06CC}" type="presParOf" srcId="{DF42DCCB-3F52-794C-903B-FD5938085D25}" destId="{147D8AEC-F483-B848-87AA-8BC74CE3837A}" srcOrd="6" destOrd="0" presId="urn:microsoft.com/office/officeart/2005/8/layout/cycle5"/>
    <dgm:cxn modelId="{41B12737-37CD-1449-876B-DC720C0CF5F1}" type="presParOf" srcId="{DF42DCCB-3F52-794C-903B-FD5938085D25}" destId="{21309E0F-89FA-7D41-99E5-DBAC07E1C077}" srcOrd="7" destOrd="0" presId="urn:microsoft.com/office/officeart/2005/8/layout/cycle5"/>
    <dgm:cxn modelId="{6286683A-68ED-F74A-A2C9-F47550AE8D8F}" type="presParOf" srcId="{DF42DCCB-3F52-794C-903B-FD5938085D25}" destId="{D367C93A-4801-A045-92C3-EE7C68C3015A}" srcOrd="8" destOrd="0" presId="urn:microsoft.com/office/officeart/2005/8/layout/cycle5"/>
    <dgm:cxn modelId="{3C22EDBA-9AB1-EC4A-9391-19465341584B}" type="presParOf" srcId="{DF42DCCB-3F52-794C-903B-FD5938085D25}" destId="{6612C9FD-0FCE-A94C-BB1B-FE5E225C26BF}" srcOrd="9" destOrd="0" presId="urn:microsoft.com/office/officeart/2005/8/layout/cycle5"/>
    <dgm:cxn modelId="{7AEBB8EB-2FCF-1843-8E89-CB8582D4E436}" type="presParOf" srcId="{DF42DCCB-3F52-794C-903B-FD5938085D25}" destId="{00846D0B-9C06-8F49-ACC6-64D02A89C1E8}" srcOrd="10" destOrd="0" presId="urn:microsoft.com/office/officeart/2005/8/layout/cycle5"/>
    <dgm:cxn modelId="{9BA7F0D3-A610-6E40-AB60-52D7C5FC870B}" type="presParOf" srcId="{DF42DCCB-3F52-794C-903B-FD5938085D25}" destId="{8544E0B5-916A-DE4B-963F-E631E13F3E4C}" srcOrd="11" destOrd="0" presId="urn:microsoft.com/office/officeart/2005/8/layout/cycle5"/>
    <dgm:cxn modelId="{E6052BE5-268E-6B4F-A318-F8BD72BB853B}" type="presParOf" srcId="{DF42DCCB-3F52-794C-903B-FD5938085D25}" destId="{C240FAAE-10ED-184E-B445-8A0C24B07B6C}" srcOrd="12" destOrd="0" presId="urn:microsoft.com/office/officeart/2005/8/layout/cycle5"/>
    <dgm:cxn modelId="{73F6C818-713E-734E-B07B-E91558C98A81}" type="presParOf" srcId="{DF42DCCB-3F52-794C-903B-FD5938085D25}" destId="{E75A2632-8B15-5B4E-8F46-10521C229C33}" srcOrd="13" destOrd="0" presId="urn:microsoft.com/office/officeart/2005/8/layout/cycle5"/>
    <dgm:cxn modelId="{88795BDC-6677-8F49-985D-1EB1DB8868EE}" type="presParOf" srcId="{DF42DCCB-3F52-794C-903B-FD5938085D25}" destId="{0CACDC4A-0206-8F4E-8BC2-6CE2D2569DE7}" srcOrd="14" destOrd="0" presId="urn:microsoft.com/office/officeart/2005/8/layout/cycle5"/>
    <dgm:cxn modelId="{876068D5-7956-E04C-AB7F-052F6EA190AF}" type="presParOf" srcId="{DF42DCCB-3F52-794C-903B-FD5938085D25}" destId="{8437B965-5402-DC4B-BA6E-1C8CBFB2366B}" srcOrd="15" destOrd="0" presId="urn:microsoft.com/office/officeart/2005/8/layout/cycle5"/>
    <dgm:cxn modelId="{1FF7346B-19CA-F847-BC61-455BE28FB554}" type="presParOf" srcId="{DF42DCCB-3F52-794C-903B-FD5938085D25}" destId="{6EE1A005-2DA6-8D43-B271-E1512238274A}" srcOrd="16" destOrd="0" presId="urn:microsoft.com/office/officeart/2005/8/layout/cycle5"/>
    <dgm:cxn modelId="{3E2E5EBE-C162-AF4A-AD64-BECDF34E2B2A}" type="presParOf" srcId="{DF42DCCB-3F52-794C-903B-FD5938085D25}" destId="{D9BE3D67-C7B0-CD40-B132-9C2681DD856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704E17-FA64-344D-A82A-D58ABF3C034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5723C8-FF46-E44C-8116-398189423912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Plan</a:t>
          </a:r>
        </a:p>
      </dgm:t>
    </dgm:pt>
    <dgm:pt modelId="{371F97C1-E8EC-7C4B-8263-CD58EA2C1B16}" type="par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9884B0E-5EE0-D646-B220-18C3C209810C}" type="sibTrans" cxnId="{98EAF895-BC1D-DA4E-B09C-F94BF12C5A0E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995565B-E77D-F445-B74C-4B0DF9CD6AEB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Handling</a:t>
          </a:r>
        </a:p>
      </dgm:t>
    </dgm:pt>
    <dgm:pt modelId="{4C705897-CE2D-2C44-98A8-EE623DFF4439}" type="par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E2E0E17A-569E-2543-8246-7B60ECBE540E}" type="sibTrans" cxnId="{EFF995CB-A9C6-E243-8F59-B662390542D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6C13A669-86F7-A343-AFA6-E1BBAFF19356}">
      <dgm:prSet phldrT="[Tekst]" custT="1"/>
      <dgm:spPr/>
      <dgm:t>
        <a:bodyPr/>
        <a:lstStyle/>
        <a:p>
          <a:r>
            <a:rPr lang="da-DK" sz="1600" b="1" dirty="0">
              <a:latin typeface="Corbel" panose="020B0503020204020204" pitchFamily="34" charset="0"/>
            </a:rPr>
            <a:t>Udfald</a:t>
          </a:r>
        </a:p>
      </dgm:t>
    </dgm:pt>
    <dgm:pt modelId="{7DA0C3A3-3060-4A42-B804-5108FC6887BC}" type="par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80493D71-4D38-FF43-ABB4-9C82BDD792DA}" type="sibTrans" cxnId="{3B0EE01A-D52D-D94C-8C5B-BDC9CD50C5E3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7B4E8027-146E-9A41-9064-FE73DD61BED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Alignment gab </a:t>
          </a:r>
        </a:p>
        <a:p>
          <a:r>
            <a:rPr lang="da-DK" sz="1400" dirty="0">
              <a:latin typeface="Corbel" panose="020B0503020204020204" pitchFamily="34" charset="0"/>
            </a:rPr>
            <a:t>Kommuniker hensigten: </a:t>
          </a:r>
          <a:r>
            <a:rPr lang="da-DK" sz="1400" i="1" dirty="0">
              <a:latin typeface="Corbel" panose="020B0503020204020204" pitchFamily="34" charset="0"/>
            </a:rPr>
            <a:t>Hvad og hvorfor</a:t>
          </a:r>
        </a:p>
      </dgm:t>
    </dgm:pt>
    <dgm:pt modelId="{0BC068B9-D873-6044-8858-1B8BC4139308}" type="par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94F181D7-FDC9-DE40-B6BB-91BABF5E958F}" type="sibTrans" cxnId="{7432E554-A943-2D4A-850D-B613FADFB47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475D20F2-4CC0-0D4A-92B5-6A94E73E510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>
              <a:latin typeface="Corbel" panose="020B0503020204020204" pitchFamily="34" charset="0"/>
            </a:rPr>
            <a:t>Effektgab</a:t>
          </a:r>
        </a:p>
        <a:p>
          <a:r>
            <a:rPr lang="da-DK" sz="1400" dirty="0">
              <a:latin typeface="Corbel" panose="020B0503020204020204" pitchFamily="34" charset="0"/>
            </a:rPr>
            <a:t>Giv råderum i </a:t>
          </a:r>
          <a:r>
            <a:rPr lang="da-DK" sz="1400" dirty="0" err="1">
              <a:latin typeface="Corbel" panose="020B0503020204020204" pitchFamily="34" charset="0"/>
            </a:rPr>
            <a:t>fht</a:t>
          </a:r>
          <a:r>
            <a:rPr lang="da-DK" sz="1400" dirty="0">
              <a:latin typeface="Corbel" panose="020B0503020204020204" pitchFamily="34" charset="0"/>
            </a:rPr>
            <a:t>. </a:t>
          </a:r>
          <a:r>
            <a:rPr lang="da-DK" sz="1400" i="1" dirty="0">
              <a:latin typeface="Corbel" panose="020B0503020204020204" pitchFamily="34" charset="0"/>
            </a:rPr>
            <a:t>hvordan</a:t>
          </a:r>
          <a:r>
            <a:rPr lang="da-DK" sz="1400" dirty="0">
              <a:latin typeface="Corbel" panose="020B0503020204020204" pitchFamily="34" charset="0"/>
            </a:rPr>
            <a:t>  </a:t>
          </a:r>
        </a:p>
      </dgm:t>
    </dgm:pt>
    <dgm:pt modelId="{B34F6CA3-776B-3C45-9AB5-FA3E208038AA}" type="par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C1B682B3-93AE-F144-B39E-EEB8773835DF}" type="sibTrans" cxnId="{BC0C1299-63D7-6449-A03B-329939265195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4810847-FBCD-1346-9B8E-2CB7D5C38153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sz="1400" b="1" dirty="0" err="1">
              <a:latin typeface="Corbel" panose="020B0503020204020204" pitchFamily="34" charset="0"/>
            </a:rPr>
            <a:t>Vidensgab</a:t>
          </a:r>
          <a:endParaRPr lang="da-DK" sz="1400" b="1" dirty="0">
            <a:latin typeface="Corbel" panose="020B0503020204020204" pitchFamily="34" charset="0"/>
          </a:endParaRPr>
        </a:p>
        <a:p>
          <a:r>
            <a:rPr lang="da-DK" sz="1400" dirty="0">
              <a:latin typeface="Corbel" panose="020B0503020204020204" pitchFamily="34" charset="0"/>
            </a:rPr>
            <a:t>Planlæg kun til første træfning</a:t>
          </a:r>
        </a:p>
      </dgm:t>
    </dgm:pt>
    <dgm:pt modelId="{ADA442B9-FD10-4F4E-912D-5DFDD79A4DE7}" type="par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15F0CFFE-3882-814E-8361-6CD88093D9B5}" type="sibTrans" cxnId="{7BA60806-3EA5-0741-9729-64893A3E0C8F}">
      <dgm:prSet/>
      <dgm:spPr/>
      <dgm:t>
        <a:bodyPr/>
        <a:lstStyle/>
        <a:p>
          <a:endParaRPr lang="da-DK" sz="1400">
            <a:latin typeface="Corbel" panose="020B0503020204020204" pitchFamily="34" charset="0"/>
          </a:endParaRPr>
        </a:p>
      </dgm:t>
    </dgm:pt>
    <dgm:pt modelId="{DF42DCCB-3F52-794C-903B-FD5938085D25}" type="pres">
      <dgm:prSet presAssocID="{7D704E17-FA64-344D-A82A-D58ABF3C034E}" presName="cycle" presStyleCnt="0">
        <dgm:presLayoutVars>
          <dgm:dir/>
          <dgm:resizeHandles val="exact"/>
        </dgm:presLayoutVars>
      </dgm:prSet>
      <dgm:spPr/>
    </dgm:pt>
    <dgm:pt modelId="{739DBE0F-D54F-C24E-8234-24EBF3FE52BA}" type="pres">
      <dgm:prSet presAssocID="{9C5723C8-FF46-E44C-8116-398189423912}" presName="node" presStyleLbl="node1" presStyleIdx="0" presStyleCnt="6" custScaleX="114988" custRadScaleRad="100002" custRadScaleInc="1811">
        <dgm:presLayoutVars>
          <dgm:bulletEnabled val="1"/>
        </dgm:presLayoutVars>
      </dgm:prSet>
      <dgm:spPr/>
    </dgm:pt>
    <dgm:pt modelId="{EDDAAE90-3147-7644-9DFD-55AF64386939}" type="pres">
      <dgm:prSet presAssocID="{9C5723C8-FF46-E44C-8116-398189423912}" presName="spNode" presStyleCnt="0"/>
      <dgm:spPr/>
    </dgm:pt>
    <dgm:pt modelId="{2E9B6D47-E3F7-C647-906B-9FE34D65B8F2}" type="pres">
      <dgm:prSet presAssocID="{79884B0E-5EE0-D646-B220-18C3C209810C}" presName="sibTrans" presStyleLbl="sibTrans1D1" presStyleIdx="0" presStyleCnt="6"/>
      <dgm:spPr/>
    </dgm:pt>
    <dgm:pt modelId="{D9672132-323E-0743-97B4-E9DB89F31551}" type="pres">
      <dgm:prSet presAssocID="{7B4E8027-146E-9A41-9064-FE73DD61BED0}" presName="node" presStyleLbl="node1" presStyleIdx="1" presStyleCnt="6" custScaleX="115024">
        <dgm:presLayoutVars>
          <dgm:bulletEnabled val="1"/>
        </dgm:presLayoutVars>
      </dgm:prSet>
      <dgm:spPr/>
    </dgm:pt>
    <dgm:pt modelId="{16053664-56E2-E04F-81B7-9D0BCBA6948C}" type="pres">
      <dgm:prSet presAssocID="{7B4E8027-146E-9A41-9064-FE73DD61BED0}" presName="spNode" presStyleCnt="0"/>
      <dgm:spPr/>
    </dgm:pt>
    <dgm:pt modelId="{FB4142C3-E449-374A-A849-4D78543E533A}" type="pres">
      <dgm:prSet presAssocID="{94F181D7-FDC9-DE40-B6BB-91BABF5E958F}" presName="sibTrans" presStyleLbl="sibTrans1D1" presStyleIdx="1" presStyleCnt="6"/>
      <dgm:spPr/>
    </dgm:pt>
    <dgm:pt modelId="{147D8AEC-F483-B848-87AA-8BC74CE3837A}" type="pres">
      <dgm:prSet presAssocID="{E995565B-E77D-F445-B74C-4B0DF9CD6AEB}" presName="node" presStyleLbl="node1" presStyleIdx="2" presStyleCnt="6" custScaleX="114797">
        <dgm:presLayoutVars>
          <dgm:bulletEnabled val="1"/>
        </dgm:presLayoutVars>
      </dgm:prSet>
      <dgm:spPr/>
    </dgm:pt>
    <dgm:pt modelId="{21309E0F-89FA-7D41-99E5-DBAC07E1C077}" type="pres">
      <dgm:prSet presAssocID="{E995565B-E77D-F445-B74C-4B0DF9CD6AEB}" presName="spNode" presStyleCnt="0"/>
      <dgm:spPr/>
    </dgm:pt>
    <dgm:pt modelId="{D367C93A-4801-A045-92C3-EE7C68C3015A}" type="pres">
      <dgm:prSet presAssocID="{E2E0E17A-569E-2543-8246-7B60ECBE540E}" presName="sibTrans" presStyleLbl="sibTrans1D1" presStyleIdx="2" presStyleCnt="6"/>
      <dgm:spPr/>
    </dgm:pt>
    <dgm:pt modelId="{6612C9FD-0FCE-A94C-BB1B-FE5E225C26BF}" type="pres">
      <dgm:prSet presAssocID="{475D20F2-4CC0-0D4A-92B5-6A94E73E5100}" presName="node" presStyleLbl="node1" presStyleIdx="3" presStyleCnt="6" custScaleX="114761">
        <dgm:presLayoutVars>
          <dgm:bulletEnabled val="1"/>
        </dgm:presLayoutVars>
      </dgm:prSet>
      <dgm:spPr/>
    </dgm:pt>
    <dgm:pt modelId="{00846D0B-9C06-8F49-ACC6-64D02A89C1E8}" type="pres">
      <dgm:prSet presAssocID="{475D20F2-4CC0-0D4A-92B5-6A94E73E5100}" presName="spNode" presStyleCnt="0"/>
      <dgm:spPr/>
    </dgm:pt>
    <dgm:pt modelId="{8544E0B5-916A-DE4B-963F-E631E13F3E4C}" type="pres">
      <dgm:prSet presAssocID="{C1B682B3-93AE-F144-B39E-EEB8773835DF}" presName="sibTrans" presStyleLbl="sibTrans1D1" presStyleIdx="3" presStyleCnt="6"/>
      <dgm:spPr/>
    </dgm:pt>
    <dgm:pt modelId="{C240FAAE-10ED-184E-B445-8A0C24B07B6C}" type="pres">
      <dgm:prSet presAssocID="{6C13A669-86F7-A343-AFA6-E1BBAFF19356}" presName="node" presStyleLbl="node1" presStyleIdx="4" presStyleCnt="6" custScaleX="114724">
        <dgm:presLayoutVars>
          <dgm:bulletEnabled val="1"/>
        </dgm:presLayoutVars>
      </dgm:prSet>
      <dgm:spPr/>
    </dgm:pt>
    <dgm:pt modelId="{E75A2632-8B15-5B4E-8F46-10521C229C33}" type="pres">
      <dgm:prSet presAssocID="{6C13A669-86F7-A343-AFA6-E1BBAFF19356}" presName="spNode" presStyleCnt="0"/>
      <dgm:spPr/>
    </dgm:pt>
    <dgm:pt modelId="{0CACDC4A-0206-8F4E-8BC2-6CE2D2569DE7}" type="pres">
      <dgm:prSet presAssocID="{80493D71-4D38-FF43-ABB4-9C82BDD792DA}" presName="sibTrans" presStyleLbl="sibTrans1D1" presStyleIdx="4" presStyleCnt="6"/>
      <dgm:spPr/>
    </dgm:pt>
    <dgm:pt modelId="{8437B965-5402-DC4B-BA6E-1C8CBFB2366B}" type="pres">
      <dgm:prSet presAssocID="{14810847-FBCD-1346-9B8E-2CB7D5C38153}" presName="node" presStyleLbl="node1" presStyleIdx="5" presStyleCnt="6" custScaleX="115101">
        <dgm:presLayoutVars>
          <dgm:bulletEnabled val="1"/>
        </dgm:presLayoutVars>
      </dgm:prSet>
      <dgm:spPr/>
    </dgm:pt>
    <dgm:pt modelId="{6EE1A005-2DA6-8D43-B271-E1512238274A}" type="pres">
      <dgm:prSet presAssocID="{14810847-FBCD-1346-9B8E-2CB7D5C38153}" presName="spNode" presStyleCnt="0"/>
      <dgm:spPr/>
    </dgm:pt>
    <dgm:pt modelId="{D9BE3D67-C7B0-CD40-B132-9C2681DD856D}" type="pres">
      <dgm:prSet presAssocID="{15F0CFFE-3882-814E-8361-6CD88093D9B5}" presName="sibTrans" presStyleLbl="sibTrans1D1" presStyleIdx="5" presStyleCnt="6"/>
      <dgm:spPr/>
    </dgm:pt>
  </dgm:ptLst>
  <dgm:cxnLst>
    <dgm:cxn modelId="{911B1502-8D8F-4C4A-81B9-EDA7F4BBD15E}" type="presOf" srcId="{79884B0E-5EE0-D646-B220-18C3C209810C}" destId="{2E9B6D47-E3F7-C647-906B-9FE34D65B8F2}" srcOrd="0" destOrd="0" presId="urn:microsoft.com/office/officeart/2005/8/layout/cycle5"/>
    <dgm:cxn modelId="{7BA60806-3EA5-0741-9729-64893A3E0C8F}" srcId="{7D704E17-FA64-344D-A82A-D58ABF3C034E}" destId="{14810847-FBCD-1346-9B8E-2CB7D5C38153}" srcOrd="5" destOrd="0" parTransId="{ADA442B9-FD10-4F4E-912D-5DFDD79A4DE7}" sibTransId="{15F0CFFE-3882-814E-8361-6CD88093D9B5}"/>
    <dgm:cxn modelId="{1A97C70B-5A90-F845-A719-006D743F7D2E}" type="presOf" srcId="{14810847-FBCD-1346-9B8E-2CB7D5C38153}" destId="{8437B965-5402-DC4B-BA6E-1C8CBFB2366B}" srcOrd="0" destOrd="0" presId="urn:microsoft.com/office/officeart/2005/8/layout/cycle5"/>
    <dgm:cxn modelId="{3B0EE01A-D52D-D94C-8C5B-BDC9CD50C5E3}" srcId="{7D704E17-FA64-344D-A82A-D58ABF3C034E}" destId="{6C13A669-86F7-A343-AFA6-E1BBAFF19356}" srcOrd="4" destOrd="0" parTransId="{7DA0C3A3-3060-4A42-B804-5108FC6887BC}" sibTransId="{80493D71-4D38-FF43-ABB4-9C82BDD792DA}"/>
    <dgm:cxn modelId="{27620A22-1481-8543-9682-F51B61360B4E}" type="presOf" srcId="{15F0CFFE-3882-814E-8361-6CD88093D9B5}" destId="{D9BE3D67-C7B0-CD40-B132-9C2681DD856D}" srcOrd="0" destOrd="0" presId="urn:microsoft.com/office/officeart/2005/8/layout/cycle5"/>
    <dgm:cxn modelId="{51FA7334-C38B-314B-B0C4-943C8A8E90CC}" type="presOf" srcId="{6C13A669-86F7-A343-AFA6-E1BBAFF19356}" destId="{C240FAAE-10ED-184E-B445-8A0C24B07B6C}" srcOrd="0" destOrd="0" presId="urn:microsoft.com/office/officeart/2005/8/layout/cycle5"/>
    <dgm:cxn modelId="{7432E554-A943-2D4A-850D-B613FADFB475}" srcId="{7D704E17-FA64-344D-A82A-D58ABF3C034E}" destId="{7B4E8027-146E-9A41-9064-FE73DD61BED0}" srcOrd="1" destOrd="0" parTransId="{0BC068B9-D873-6044-8858-1B8BC4139308}" sibTransId="{94F181D7-FDC9-DE40-B6BB-91BABF5E958F}"/>
    <dgm:cxn modelId="{0096365E-CDC7-CF4B-A5A1-D8001E3F46D3}" type="presOf" srcId="{80493D71-4D38-FF43-ABB4-9C82BDD792DA}" destId="{0CACDC4A-0206-8F4E-8BC2-6CE2D2569DE7}" srcOrd="0" destOrd="0" presId="urn:microsoft.com/office/officeart/2005/8/layout/cycle5"/>
    <dgm:cxn modelId="{B7F4CD76-5099-FA47-8302-5D6ACB74C307}" type="presOf" srcId="{475D20F2-4CC0-0D4A-92B5-6A94E73E5100}" destId="{6612C9FD-0FCE-A94C-BB1B-FE5E225C26BF}" srcOrd="0" destOrd="0" presId="urn:microsoft.com/office/officeart/2005/8/layout/cycle5"/>
    <dgm:cxn modelId="{98EAF895-BC1D-DA4E-B09C-F94BF12C5A0E}" srcId="{7D704E17-FA64-344D-A82A-D58ABF3C034E}" destId="{9C5723C8-FF46-E44C-8116-398189423912}" srcOrd="0" destOrd="0" parTransId="{371F97C1-E8EC-7C4B-8263-CD58EA2C1B16}" sibTransId="{79884B0E-5EE0-D646-B220-18C3C209810C}"/>
    <dgm:cxn modelId="{BC0C1299-63D7-6449-A03B-329939265195}" srcId="{7D704E17-FA64-344D-A82A-D58ABF3C034E}" destId="{475D20F2-4CC0-0D4A-92B5-6A94E73E5100}" srcOrd="3" destOrd="0" parTransId="{B34F6CA3-776B-3C45-9AB5-FA3E208038AA}" sibTransId="{C1B682B3-93AE-F144-B39E-EEB8773835DF}"/>
    <dgm:cxn modelId="{BB2288B0-B1F9-274F-A326-71062FE4D7E8}" type="presOf" srcId="{7D704E17-FA64-344D-A82A-D58ABF3C034E}" destId="{DF42DCCB-3F52-794C-903B-FD5938085D25}" srcOrd="0" destOrd="0" presId="urn:microsoft.com/office/officeart/2005/8/layout/cycle5"/>
    <dgm:cxn modelId="{E55EC2B9-1856-E64B-8A02-48710E39C1BD}" type="presOf" srcId="{E995565B-E77D-F445-B74C-4B0DF9CD6AEB}" destId="{147D8AEC-F483-B848-87AA-8BC74CE3837A}" srcOrd="0" destOrd="0" presId="urn:microsoft.com/office/officeart/2005/8/layout/cycle5"/>
    <dgm:cxn modelId="{AC5841C7-E393-4F44-A9CB-9A0973E39E95}" type="presOf" srcId="{E2E0E17A-569E-2543-8246-7B60ECBE540E}" destId="{D367C93A-4801-A045-92C3-EE7C68C3015A}" srcOrd="0" destOrd="0" presId="urn:microsoft.com/office/officeart/2005/8/layout/cycle5"/>
    <dgm:cxn modelId="{EFF995CB-A9C6-E243-8F59-B662390542D5}" srcId="{7D704E17-FA64-344D-A82A-D58ABF3C034E}" destId="{E995565B-E77D-F445-B74C-4B0DF9CD6AEB}" srcOrd="2" destOrd="0" parTransId="{4C705897-CE2D-2C44-98A8-EE623DFF4439}" sibTransId="{E2E0E17A-569E-2543-8246-7B60ECBE540E}"/>
    <dgm:cxn modelId="{F04DDCCC-1163-F940-9A90-2DD5FDCBEC99}" type="presOf" srcId="{C1B682B3-93AE-F144-B39E-EEB8773835DF}" destId="{8544E0B5-916A-DE4B-963F-E631E13F3E4C}" srcOrd="0" destOrd="0" presId="urn:microsoft.com/office/officeart/2005/8/layout/cycle5"/>
    <dgm:cxn modelId="{CFB7A0D3-C18C-7E47-BC5C-0F9AC706EA99}" type="presOf" srcId="{94F181D7-FDC9-DE40-B6BB-91BABF5E958F}" destId="{FB4142C3-E449-374A-A849-4D78543E533A}" srcOrd="0" destOrd="0" presId="urn:microsoft.com/office/officeart/2005/8/layout/cycle5"/>
    <dgm:cxn modelId="{2BFC24E0-5CAD-F846-B43C-80CABA43E2CD}" type="presOf" srcId="{9C5723C8-FF46-E44C-8116-398189423912}" destId="{739DBE0F-D54F-C24E-8234-24EBF3FE52BA}" srcOrd="0" destOrd="0" presId="urn:microsoft.com/office/officeart/2005/8/layout/cycle5"/>
    <dgm:cxn modelId="{C16C32E1-B82F-6D42-9F5C-0E9D56F3D270}" type="presOf" srcId="{7B4E8027-146E-9A41-9064-FE73DD61BED0}" destId="{D9672132-323E-0743-97B4-E9DB89F31551}" srcOrd="0" destOrd="0" presId="urn:microsoft.com/office/officeart/2005/8/layout/cycle5"/>
    <dgm:cxn modelId="{5589285C-11ED-694C-BE8F-328F652FA431}" type="presParOf" srcId="{DF42DCCB-3F52-794C-903B-FD5938085D25}" destId="{739DBE0F-D54F-C24E-8234-24EBF3FE52BA}" srcOrd="0" destOrd="0" presId="urn:microsoft.com/office/officeart/2005/8/layout/cycle5"/>
    <dgm:cxn modelId="{BAC101B0-B999-0C47-B2F2-0BB9B00BCA63}" type="presParOf" srcId="{DF42DCCB-3F52-794C-903B-FD5938085D25}" destId="{EDDAAE90-3147-7644-9DFD-55AF64386939}" srcOrd="1" destOrd="0" presId="urn:microsoft.com/office/officeart/2005/8/layout/cycle5"/>
    <dgm:cxn modelId="{8289C17B-318E-DC4C-A539-1028D9974A37}" type="presParOf" srcId="{DF42DCCB-3F52-794C-903B-FD5938085D25}" destId="{2E9B6D47-E3F7-C647-906B-9FE34D65B8F2}" srcOrd="2" destOrd="0" presId="urn:microsoft.com/office/officeart/2005/8/layout/cycle5"/>
    <dgm:cxn modelId="{9EE1E724-FDF2-4E48-9D21-6DEA9AE44542}" type="presParOf" srcId="{DF42DCCB-3F52-794C-903B-FD5938085D25}" destId="{D9672132-323E-0743-97B4-E9DB89F31551}" srcOrd="3" destOrd="0" presId="urn:microsoft.com/office/officeart/2005/8/layout/cycle5"/>
    <dgm:cxn modelId="{36967479-C825-E949-A0A0-EE765DA43EEC}" type="presParOf" srcId="{DF42DCCB-3F52-794C-903B-FD5938085D25}" destId="{16053664-56E2-E04F-81B7-9D0BCBA6948C}" srcOrd="4" destOrd="0" presId="urn:microsoft.com/office/officeart/2005/8/layout/cycle5"/>
    <dgm:cxn modelId="{C835A267-B00F-E545-A3E5-274FD7D06301}" type="presParOf" srcId="{DF42DCCB-3F52-794C-903B-FD5938085D25}" destId="{FB4142C3-E449-374A-A849-4D78543E533A}" srcOrd="5" destOrd="0" presId="urn:microsoft.com/office/officeart/2005/8/layout/cycle5"/>
    <dgm:cxn modelId="{3D050EAD-1F15-314E-B474-5E8A83FD06CC}" type="presParOf" srcId="{DF42DCCB-3F52-794C-903B-FD5938085D25}" destId="{147D8AEC-F483-B848-87AA-8BC74CE3837A}" srcOrd="6" destOrd="0" presId="urn:microsoft.com/office/officeart/2005/8/layout/cycle5"/>
    <dgm:cxn modelId="{41B12737-37CD-1449-876B-DC720C0CF5F1}" type="presParOf" srcId="{DF42DCCB-3F52-794C-903B-FD5938085D25}" destId="{21309E0F-89FA-7D41-99E5-DBAC07E1C077}" srcOrd="7" destOrd="0" presId="urn:microsoft.com/office/officeart/2005/8/layout/cycle5"/>
    <dgm:cxn modelId="{6286683A-68ED-F74A-A2C9-F47550AE8D8F}" type="presParOf" srcId="{DF42DCCB-3F52-794C-903B-FD5938085D25}" destId="{D367C93A-4801-A045-92C3-EE7C68C3015A}" srcOrd="8" destOrd="0" presId="urn:microsoft.com/office/officeart/2005/8/layout/cycle5"/>
    <dgm:cxn modelId="{3C22EDBA-9AB1-EC4A-9391-19465341584B}" type="presParOf" srcId="{DF42DCCB-3F52-794C-903B-FD5938085D25}" destId="{6612C9FD-0FCE-A94C-BB1B-FE5E225C26BF}" srcOrd="9" destOrd="0" presId="urn:microsoft.com/office/officeart/2005/8/layout/cycle5"/>
    <dgm:cxn modelId="{7AEBB8EB-2FCF-1843-8E89-CB8582D4E436}" type="presParOf" srcId="{DF42DCCB-3F52-794C-903B-FD5938085D25}" destId="{00846D0B-9C06-8F49-ACC6-64D02A89C1E8}" srcOrd="10" destOrd="0" presId="urn:microsoft.com/office/officeart/2005/8/layout/cycle5"/>
    <dgm:cxn modelId="{9BA7F0D3-A610-6E40-AB60-52D7C5FC870B}" type="presParOf" srcId="{DF42DCCB-3F52-794C-903B-FD5938085D25}" destId="{8544E0B5-916A-DE4B-963F-E631E13F3E4C}" srcOrd="11" destOrd="0" presId="urn:microsoft.com/office/officeart/2005/8/layout/cycle5"/>
    <dgm:cxn modelId="{E6052BE5-268E-6B4F-A318-F8BD72BB853B}" type="presParOf" srcId="{DF42DCCB-3F52-794C-903B-FD5938085D25}" destId="{C240FAAE-10ED-184E-B445-8A0C24B07B6C}" srcOrd="12" destOrd="0" presId="urn:microsoft.com/office/officeart/2005/8/layout/cycle5"/>
    <dgm:cxn modelId="{73F6C818-713E-734E-B07B-E91558C98A81}" type="presParOf" srcId="{DF42DCCB-3F52-794C-903B-FD5938085D25}" destId="{E75A2632-8B15-5B4E-8F46-10521C229C33}" srcOrd="13" destOrd="0" presId="urn:microsoft.com/office/officeart/2005/8/layout/cycle5"/>
    <dgm:cxn modelId="{88795BDC-6677-8F49-985D-1EB1DB8868EE}" type="presParOf" srcId="{DF42DCCB-3F52-794C-903B-FD5938085D25}" destId="{0CACDC4A-0206-8F4E-8BC2-6CE2D2569DE7}" srcOrd="14" destOrd="0" presId="urn:microsoft.com/office/officeart/2005/8/layout/cycle5"/>
    <dgm:cxn modelId="{876068D5-7956-E04C-AB7F-052F6EA190AF}" type="presParOf" srcId="{DF42DCCB-3F52-794C-903B-FD5938085D25}" destId="{8437B965-5402-DC4B-BA6E-1C8CBFB2366B}" srcOrd="15" destOrd="0" presId="urn:microsoft.com/office/officeart/2005/8/layout/cycle5"/>
    <dgm:cxn modelId="{1FF7346B-19CA-F847-BC61-455BE28FB554}" type="presParOf" srcId="{DF42DCCB-3F52-794C-903B-FD5938085D25}" destId="{6EE1A005-2DA6-8D43-B271-E1512238274A}" srcOrd="16" destOrd="0" presId="urn:microsoft.com/office/officeart/2005/8/layout/cycle5"/>
    <dgm:cxn modelId="{3E2E5EBE-C162-AF4A-AD64-BECDF34E2B2A}" type="presParOf" srcId="{DF42DCCB-3F52-794C-903B-FD5938085D25}" destId="{D9BE3D67-C7B0-CD40-B132-9C2681DD856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BE0F-D54F-C24E-8234-24EBF3FE52BA}">
      <dsp:nvSpPr>
        <dsp:cNvPr id="0" name=""/>
        <dsp:cNvSpPr/>
      </dsp:nvSpPr>
      <dsp:spPr>
        <a:xfrm>
          <a:off x="2370821" y="403"/>
          <a:ext cx="1622193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Plan</a:t>
          </a:r>
        </a:p>
      </dsp:txBody>
      <dsp:txXfrm>
        <a:off x="2415585" y="45167"/>
        <a:ext cx="1532665" cy="827459"/>
      </dsp:txXfrm>
    </dsp:sp>
    <dsp:sp modelId="{2E9B6D47-E3F7-C647-906B-9FE34D65B8F2}">
      <dsp:nvSpPr>
        <dsp:cNvPr id="0" name=""/>
        <dsp:cNvSpPr/>
      </dsp:nvSpPr>
      <dsp:spPr>
        <a:xfrm>
          <a:off x="1009493" y="458816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133953" y="232860"/>
              </a:moveTo>
              <a:arcTo wR="2158696" hR="2158696" stAng="17811479" swAng="799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2132-323E-0743-97B4-E9DB89F31551}">
      <dsp:nvSpPr>
        <dsp:cNvPr id="0" name=""/>
        <dsp:cNvSpPr/>
      </dsp:nvSpPr>
      <dsp:spPr>
        <a:xfrm>
          <a:off x="4226406" y="1079751"/>
          <a:ext cx="1622701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Alignment gab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vil have folk til at gøre, og dét de gør</a:t>
          </a:r>
        </a:p>
      </dsp:txBody>
      <dsp:txXfrm>
        <a:off x="4271170" y="1124515"/>
        <a:ext cx="1533173" cy="827459"/>
      </dsp:txXfrm>
    </dsp:sp>
    <dsp:sp modelId="{FB4142C3-E449-374A-A849-4D78543E533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4283786" y="1779270"/>
              </a:moveTo>
              <a:arcTo wR="2158696" hR="2158696" stAng="209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8AEC-F483-B848-87AA-8BC74CE3837A}">
      <dsp:nvSpPr>
        <dsp:cNvPr id="0" name=""/>
        <dsp:cNvSpPr/>
      </dsp:nvSpPr>
      <dsp:spPr>
        <a:xfrm>
          <a:off x="4228008" y="3238447"/>
          <a:ext cx="161949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Handling</a:t>
          </a:r>
        </a:p>
      </dsp:txBody>
      <dsp:txXfrm>
        <a:off x="4272772" y="3283211"/>
        <a:ext cx="1529970" cy="827459"/>
      </dsp:txXfrm>
    </dsp:sp>
    <dsp:sp modelId="{D367C93A-4801-A045-92C3-EE7C68C3015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548869" y="3810177"/>
              </a:moveTo>
              <a:arcTo wR="2158696" hR="2158696" stAng="2994612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C9FD-0FCE-A94C-BB1B-FE5E225C26BF}">
      <dsp:nvSpPr>
        <dsp:cNvPr id="0" name=""/>
        <dsp:cNvSpPr/>
      </dsp:nvSpPr>
      <dsp:spPr>
        <a:xfrm>
          <a:off x="2358776" y="4317796"/>
          <a:ext cx="1618990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Effektgab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vil opnå, og dét vi når</a:t>
          </a:r>
        </a:p>
      </dsp:txBody>
      <dsp:txXfrm>
        <a:off x="2403540" y="4362560"/>
        <a:ext cx="1529462" cy="827459"/>
      </dsp:txXfrm>
    </dsp:sp>
    <dsp:sp modelId="{8544E0B5-916A-DE4B-963F-E631E13F3E4C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1195354" y="4090519"/>
              </a:moveTo>
              <a:arcTo wR="2158696" hR="2158696" stAng="6990243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AAE-10ED-184E-B445-8A0C24B07B6C}">
      <dsp:nvSpPr>
        <dsp:cNvPr id="0" name=""/>
        <dsp:cNvSpPr/>
      </dsp:nvSpPr>
      <dsp:spPr>
        <a:xfrm>
          <a:off x="489551" y="3238447"/>
          <a:ext cx="161846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Udfald</a:t>
          </a:r>
        </a:p>
      </dsp:txBody>
      <dsp:txXfrm>
        <a:off x="534315" y="3283211"/>
        <a:ext cx="1528940" cy="827459"/>
      </dsp:txXfrm>
    </dsp:sp>
    <dsp:sp modelId="{0CACDC4A-0206-8F4E-8BC2-6CE2D2569DE7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3606" y="2538122"/>
              </a:moveTo>
              <a:arcTo wR="2158696" hR="2158696" stAng="101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B965-5402-DC4B-BA6E-1C8CBFB2366B}">
      <dsp:nvSpPr>
        <dsp:cNvPr id="0" name=""/>
        <dsp:cNvSpPr/>
      </dsp:nvSpPr>
      <dsp:spPr>
        <a:xfrm>
          <a:off x="486891" y="1079751"/>
          <a:ext cx="1623787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latin typeface="Corbel" panose="020B0503020204020204" pitchFamily="34" charset="0"/>
            </a:rPr>
            <a:t>Vidensgab</a:t>
          </a:r>
          <a:endParaRPr lang="da-DK" sz="1400" b="1" kern="1200" dirty="0">
            <a:latin typeface="Corbel" panose="020B0503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gerne vil vide, og dét vi ved</a:t>
          </a:r>
        </a:p>
      </dsp:txBody>
      <dsp:txXfrm>
        <a:off x="531655" y="1124515"/>
        <a:ext cx="1534259" cy="827459"/>
      </dsp:txXfrm>
    </dsp:sp>
    <dsp:sp modelId="{D9BE3D67-C7B0-CD40-B132-9C2681DD856D}">
      <dsp:nvSpPr>
        <dsp:cNvPr id="0" name=""/>
        <dsp:cNvSpPr/>
      </dsp:nvSpPr>
      <dsp:spPr>
        <a:xfrm>
          <a:off x="1009654" y="458819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770389" y="505646"/>
              </a:moveTo>
              <a:arcTo wR="2158696" hR="2158696" stAng="13798496" swAng="8277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BE0F-D54F-C24E-8234-24EBF3FE52BA}">
      <dsp:nvSpPr>
        <dsp:cNvPr id="0" name=""/>
        <dsp:cNvSpPr/>
      </dsp:nvSpPr>
      <dsp:spPr>
        <a:xfrm>
          <a:off x="2370821" y="403"/>
          <a:ext cx="1622193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Plan</a:t>
          </a:r>
        </a:p>
      </dsp:txBody>
      <dsp:txXfrm>
        <a:off x="2415585" y="45167"/>
        <a:ext cx="1532665" cy="827459"/>
      </dsp:txXfrm>
    </dsp:sp>
    <dsp:sp modelId="{2E9B6D47-E3F7-C647-906B-9FE34D65B8F2}">
      <dsp:nvSpPr>
        <dsp:cNvPr id="0" name=""/>
        <dsp:cNvSpPr/>
      </dsp:nvSpPr>
      <dsp:spPr>
        <a:xfrm>
          <a:off x="1009493" y="458816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133953" y="232860"/>
              </a:moveTo>
              <a:arcTo wR="2158696" hR="2158696" stAng="17811479" swAng="799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2132-323E-0743-97B4-E9DB89F31551}">
      <dsp:nvSpPr>
        <dsp:cNvPr id="0" name=""/>
        <dsp:cNvSpPr/>
      </dsp:nvSpPr>
      <dsp:spPr>
        <a:xfrm>
          <a:off x="4226406" y="1079751"/>
          <a:ext cx="1622701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Alignment gab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vil have folk til at gøre, og dét de gør</a:t>
          </a:r>
        </a:p>
      </dsp:txBody>
      <dsp:txXfrm>
        <a:off x="4271170" y="1124515"/>
        <a:ext cx="1533173" cy="827459"/>
      </dsp:txXfrm>
    </dsp:sp>
    <dsp:sp modelId="{FB4142C3-E449-374A-A849-4D78543E533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4283786" y="1779270"/>
              </a:moveTo>
              <a:arcTo wR="2158696" hR="2158696" stAng="209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8AEC-F483-B848-87AA-8BC74CE3837A}">
      <dsp:nvSpPr>
        <dsp:cNvPr id="0" name=""/>
        <dsp:cNvSpPr/>
      </dsp:nvSpPr>
      <dsp:spPr>
        <a:xfrm>
          <a:off x="4228008" y="3238447"/>
          <a:ext cx="161949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Handling</a:t>
          </a:r>
        </a:p>
      </dsp:txBody>
      <dsp:txXfrm>
        <a:off x="4272772" y="3283211"/>
        <a:ext cx="1529970" cy="827459"/>
      </dsp:txXfrm>
    </dsp:sp>
    <dsp:sp modelId="{D367C93A-4801-A045-92C3-EE7C68C3015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548869" y="3810177"/>
              </a:moveTo>
              <a:arcTo wR="2158696" hR="2158696" stAng="2994612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C9FD-0FCE-A94C-BB1B-FE5E225C26BF}">
      <dsp:nvSpPr>
        <dsp:cNvPr id="0" name=""/>
        <dsp:cNvSpPr/>
      </dsp:nvSpPr>
      <dsp:spPr>
        <a:xfrm>
          <a:off x="2358776" y="4317796"/>
          <a:ext cx="1618990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Effektgab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vil opnå, og dét vi når</a:t>
          </a:r>
        </a:p>
      </dsp:txBody>
      <dsp:txXfrm>
        <a:off x="2403540" y="4362560"/>
        <a:ext cx="1529462" cy="827459"/>
      </dsp:txXfrm>
    </dsp:sp>
    <dsp:sp modelId="{8544E0B5-916A-DE4B-963F-E631E13F3E4C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1195354" y="4090519"/>
              </a:moveTo>
              <a:arcTo wR="2158696" hR="2158696" stAng="6990243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AAE-10ED-184E-B445-8A0C24B07B6C}">
      <dsp:nvSpPr>
        <dsp:cNvPr id="0" name=""/>
        <dsp:cNvSpPr/>
      </dsp:nvSpPr>
      <dsp:spPr>
        <a:xfrm>
          <a:off x="489551" y="3238447"/>
          <a:ext cx="161846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Udfald</a:t>
          </a:r>
        </a:p>
      </dsp:txBody>
      <dsp:txXfrm>
        <a:off x="534315" y="3283211"/>
        <a:ext cx="1528940" cy="827459"/>
      </dsp:txXfrm>
    </dsp:sp>
    <dsp:sp modelId="{0CACDC4A-0206-8F4E-8BC2-6CE2D2569DE7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3606" y="2538122"/>
              </a:moveTo>
              <a:arcTo wR="2158696" hR="2158696" stAng="101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B965-5402-DC4B-BA6E-1C8CBFB2366B}">
      <dsp:nvSpPr>
        <dsp:cNvPr id="0" name=""/>
        <dsp:cNvSpPr/>
      </dsp:nvSpPr>
      <dsp:spPr>
        <a:xfrm>
          <a:off x="486891" y="1079751"/>
          <a:ext cx="1623787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latin typeface="Corbel" panose="020B0503020204020204" pitchFamily="34" charset="0"/>
            </a:rPr>
            <a:t>Vidensgab</a:t>
          </a:r>
          <a:endParaRPr lang="da-DK" sz="1400" b="1" kern="1200" dirty="0">
            <a:latin typeface="Corbel" panose="020B0503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gerne vil vide, og dét vi ved</a:t>
          </a:r>
        </a:p>
      </dsp:txBody>
      <dsp:txXfrm>
        <a:off x="531655" y="1124515"/>
        <a:ext cx="1534259" cy="827459"/>
      </dsp:txXfrm>
    </dsp:sp>
    <dsp:sp modelId="{D9BE3D67-C7B0-CD40-B132-9C2681DD856D}">
      <dsp:nvSpPr>
        <dsp:cNvPr id="0" name=""/>
        <dsp:cNvSpPr/>
      </dsp:nvSpPr>
      <dsp:spPr>
        <a:xfrm>
          <a:off x="1009654" y="458819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770389" y="505646"/>
              </a:moveTo>
              <a:arcTo wR="2158696" hR="2158696" stAng="13798496" swAng="8277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BE0F-D54F-C24E-8234-24EBF3FE52BA}">
      <dsp:nvSpPr>
        <dsp:cNvPr id="0" name=""/>
        <dsp:cNvSpPr/>
      </dsp:nvSpPr>
      <dsp:spPr>
        <a:xfrm>
          <a:off x="2370821" y="403"/>
          <a:ext cx="1622193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Plan</a:t>
          </a:r>
        </a:p>
      </dsp:txBody>
      <dsp:txXfrm>
        <a:off x="2415585" y="45167"/>
        <a:ext cx="1532665" cy="827459"/>
      </dsp:txXfrm>
    </dsp:sp>
    <dsp:sp modelId="{2E9B6D47-E3F7-C647-906B-9FE34D65B8F2}">
      <dsp:nvSpPr>
        <dsp:cNvPr id="0" name=""/>
        <dsp:cNvSpPr/>
      </dsp:nvSpPr>
      <dsp:spPr>
        <a:xfrm>
          <a:off x="1009493" y="458816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133953" y="232860"/>
              </a:moveTo>
              <a:arcTo wR="2158696" hR="2158696" stAng="17811479" swAng="799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2132-323E-0743-97B4-E9DB89F31551}">
      <dsp:nvSpPr>
        <dsp:cNvPr id="0" name=""/>
        <dsp:cNvSpPr/>
      </dsp:nvSpPr>
      <dsp:spPr>
        <a:xfrm>
          <a:off x="4226406" y="1079751"/>
          <a:ext cx="1622701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Alignment gab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Kommuniker hensigten: </a:t>
          </a:r>
          <a:r>
            <a:rPr lang="da-DK" sz="1400" i="1" kern="1200" dirty="0">
              <a:latin typeface="Corbel" panose="020B0503020204020204" pitchFamily="34" charset="0"/>
            </a:rPr>
            <a:t>Hvad og hvorfor</a:t>
          </a:r>
        </a:p>
      </dsp:txBody>
      <dsp:txXfrm>
        <a:off x="4271170" y="1124515"/>
        <a:ext cx="1533173" cy="827459"/>
      </dsp:txXfrm>
    </dsp:sp>
    <dsp:sp modelId="{FB4142C3-E449-374A-A849-4D78543E533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4283786" y="1779270"/>
              </a:moveTo>
              <a:arcTo wR="2158696" hR="2158696" stAng="209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8AEC-F483-B848-87AA-8BC74CE3837A}">
      <dsp:nvSpPr>
        <dsp:cNvPr id="0" name=""/>
        <dsp:cNvSpPr/>
      </dsp:nvSpPr>
      <dsp:spPr>
        <a:xfrm>
          <a:off x="4228008" y="3238447"/>
          <a:ext cx="161949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Handling</a:t>
          </a:r>
        </a:p>
      </dsp:txBody>
      <dsp:txXfrm>
        <a:off x="4272772" y="3283211"/>
        <a:ext cx="1529970" cy="827459"/>
      </dsp:txXfrm>
    </dsp:sp>
    <dsp:sp modelId="{D367C93A-4801-A045-92C3-EE7C68C3015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548869" y="3810177"/>
              </a:moveTo>
              <a:arcTo wR="2158696" hR="2158696" stAng="2994612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C9FD-0FCE-A94C-BB1B-FE5E225C26BF}">
      <dsp:nvSpPr>
        <dsp:cNvPr id="0" name=""/>
        <dsp:cNvSpPr/>
      </dsp:nvSpPr>
      <dsp:spPr>
        <a:xfrm>
          <a:off x="2358776" y="4317796"/>
          <a:ext cx="1618990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Effektgab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Giv råderum i </a:t>
          </a:r>
          <a:r>
            <a:rPr lang="da-DK" sz="1400" kern="1200" dirty="0" err="1">
              <a:latin typeface="Corbel" panose="020B0503020204020204" pitchFamily="34" charset="0"/>
            </a:rPr>
            <a:t>fht</a:t>
          </a:r>
          <a:r>
            <a:rPr lang="da-DK" sz="1400" kern="1200" dirty="0">
              <a:latin typeface="Corbel" panose="020B0503020204020204" pitchFamily="34" charset="0"/>
            </a:rPr>
            <a:t>. </a:t>
          </a:r>
          <a:r>
            <a:rPr lang="da-DK" sz="1400" i="1" kern="1200" dirty="0">
              <a:latin typeface="Corbel" panose="020B0503020204020204" pitchFamily="34" charset="0"/>
            </a:rPr>
            <a:t>hvordan</a:t>
          </a:r>
          <a:r>
            <a:rPr lang="da-DK" sz="1400" kern="1200" dirty="0">
              <a:latin typeface="Corbel" panose="020B0503020204020204" pitchFamily="34" charset="0"/>
            </a:rPr>
            <a:t>  </a:t>
          </a:r>
        </a:p>
      </dsp:txBody>
      <dsp:txXfrm>
        <a:off x="2403540" y="4362560"/>
        <a:ext cx="1529462" cy="827459"/>
      </dsp:txXfrm>
    </dsp:sp>
    <dsp:sp modelId="{8544E0B5-916A-DE4B-963F-E631E13F3E4C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1195354" y="4090519"/>
              </a:moveTo>
              <a:arcTo wR="2158696" hR="2158696" stAng="6990243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AAE-10ED-184E-B445-8A0C24B07B6C}">
      <dsp:nvSpPr>
        <dsp:cNvPr id="0" name=""/>
        <dsp:cNvSpPr/>
      </dsp:nvSpPr>
      <dsp:spPr>
        <a:xfrm>
          <a:off x="489551" y="3238447"/>
          <a:ext cx="161846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Udfald</a:t>
          </a:r>
        </a:p>
      </dsp:txBody>
      <dsp:txXfrm>
        <a:off x="534315" y="3283211"/>
        <a:ext cx="1528940" cy="827459"/>
      </dsp:txXfrm>
    </dsp:sp>
    <dsp:sp modelId="{0CACDC4A-0206-8F4E-8BC2-6CE2D2569DE7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3606" y="2538122"/>
              </a:moveTo>
              <a:arcTo wR="2158696" hR="2158696" stAng="101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B965-5402-DC4B-BA6E-1C8CBFB2366B}">
      <dsp:nvSpPr>
        <dsp:cNvPr id="0" name=""/>
        <dsp:cNvSpPr/>
      </dsp:nvSpPr>
      <dsp:spPr>
        <a:xfrm>
          <a:off x="486891" y="1079751"/>
          <a:ext cx="1623787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latin typeface="Corbel" panose="020B0503020204020204" pitchFamily="34" charset="0"/>
            </a:rPr>
            <a:t>Vidensgab</a:t>
          </a:r>
          <a:endParaRPr lang="da-DK" sz="1400" b="1" kern="1200" dirty="0">
            <a:latin typeface="Corbel" panose="020B0503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Planlæg kun til første træfning</a:t>
          </a:r>
        </a:p>
      </dsp:txBody>
      <dsp:txXfrm>
        <a:off x="531655" y="1124515"/>
        <a:ext cx="1534259" cy="827459"/>
      </dsp:txXfrm>
    </dsp:sp>
    <dsp:sp modelId="{D9BE3D67-C7B0-CD40-B132-9C2681DD856D}">
      <dsp:nvSpPr>
        <dsp:cNvPr id="0" name=""/>
        <dsp:cNvSpPr/>
      </dsp:nvSpPr>
      <dsp:spPr>
        <a:xfrm>
          <a:off x="1009654" y="458819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770389" y="505646"/>
              </a:moveTo>
              <a:arcTo wR="2158696" hR="2158696" stAng="13798496" swAng="8277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C4749-9CCD-6A4E-89DC-59AA381E7B8E}">
      <dsp:nvSpPr>
        <dsp:cNvPr id="0" name=""/>
        <dsp:cNvSpPr/>
      </dsp:nvSpPr>
      <dsp:spPr>
        <a:xfrm>
          <a:off x="1283176" y="52566"/>
          <a:ext cx="2523172" cy="25231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Sætte retning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Strategisk domæne</a:t>
          </a:r>
        </a:p>
      </dsp:txBody>
      <dsp:txXfrm>
        <a:off x="1619599" y="494121"/>
        <a:ext cx="1850326" cy="1135427"/>
      </dsp:txXfrm>
    </dsp:sp>
    <dsp:sp modelId="{15628621-84AD-9F4F-B3DD-EC013EB4569B}">
      <dsp:nvSpPr>
        <dsp:cNvPr id="0" name=""/>
        <dsp:cNvSpPr/>
      </dsp:nvSpPr>
      <dsp:spPr>
        <a:xfrm>
          <a:off x="2193621" y="1629548"/>
          <a:ext cx="2523172" cy="25231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Skabe relationer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 Interpersonelle domæne</a:t>
          </a:r>
        </a:p>
      </dsp:txBody>
      <dsp:txXfrm>
        <a:off x="2965291" y="2281368"/>
        <a:ext cx="1513903" cy="1387744"/>
      </dsp:txXfrm>
    </dsp:sp>
    <dsp:sp modelId="{A9305B75-5466-F94C-8FF1-57614B880600}">
      <dsp:nvSpPr>
        <dsp:cNvPr id="0" name=""/>
        <dsp:cNvSpPr/>
      </dsp:nvSpPr>
      <dsp:spPr>
        <a:xfrm>
          <a:off x="372731" y="1629548"/>
          <a:ext cx="2523172" cy="25231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Skabe resultater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Operationelle domæne</a:t>
          </a:r>
        </a:p>
      </dsp:txBody>
      <dsp:txXfrm>
        <a:off x="610330" y="2281368"/>
        <a:ext cx="1513903" cy="1387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BE0F-D54F-C24E-8234-24EBF3FE52BA}">
      <dsp:nvSpPr>
        <dsp:cNvPr id="0" name=""/>
        <dsp:cNvSpPr/>
      </dsp:nvSpPr>
      <dsp:spPr>
        <a:xfrm>
          <a:off x="1580536" y="1328"/>
          <a:ext cx="1928452" cy="1253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dirty="0"/>
            <a:t>Plan</a:t>
          </a:r>
        </a:p>
      </dsp:txBody>
      <dsp:txXfrm>
        <a:off x="1641727" y="62519"/>
        <a:ext cx="1806070" cy="1131112"/>
      </dsp:txXfrm>
    </dsp:sp>
    <dsp:sp modelId="{2E9B6D47-E3F7-C647-906B-9FE34D65B8F2}">
      <dsp:nvSpPr>
        <dsp:cNvPr id="0" name=""/>
        <dsp:cNvSpPr/>
      </dsp:nvSpPr>
      <dsp:spPr>
        <a:xfrm>
          <a:off x="872527" y="628075"/>
          <a:ext cx="3344469" cy="3344469"/>
        </a:xfrm>
        <a:custGeom>
          <a:avLst/>
          <a:gdLst/>
          <a:ahLst/>
          <a:cxnLst/>
          <a:rect l="0" t="0" r="0" b="0"/>
          <a:pathLst>
            <a:path>
              <a:moveTo>
                <a:pt x="2895484" y="532046"/>
              </a:moveTo>
              <a:arcTo wR="1672234" hR="1672234" stAng="19020769" swAng="23027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8AEC-F483-B848-87AA-8BC74CE3837A}">
      <dsp:nvSpPr>
        <dsp:cNvPr id="0" name=""/>
        <dsp:cNvSpPr/>
      </dsp:nvSpPr>
      <dsp:spPr>
        <a:xfrm>
          <a:off x="3028733" y="2509680"/>
          <a:ext cx="1928452" cy="1253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dirty="0"/>
            <a:t>Handling</a:t>
          </a:r>
        </a:p>
      </dsp:txBody>
      <dsp:txXfrm>
        <a:off x="3089924" y="2570871"/>
        <a:ext cx="1806070" cy="1131112"/>
      </dsp:txXfrm>
    </dsp:sp>
    <dsp:sp modelId="{D367C93A-4801-A045-92C3-EE7C68C3015A}">
      <dsp:nvSpPr>
        <dsp:cNvPr id="0" name=""/>
        <dsp:cNvSpPr/>
      </dsp:nvSpPr>
      <dsp:spPr>
        <a:xfrm>
          <a:off x="872527" y="628075"/>
          <a:ext cx="3344469" cy="3344469"/>
        </a:xfrm>
        <a:custGeom>
          <a:avLst/>
          <a:gdLst/>
          <a:ahLst/>
          <a:cxnLst/>
          <a:rect l="0" t="0" r="0" b="0"/>
          <a:pathLst>
            <a:path>
              <a:moveTo>
                <a:pt x="2185524" y="3263744"/>
              </a:moveTo>
              <a:arcTo wR="1672234" hR="1672234" stAng="4327475" swAng="21450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AAE-10ED-184E-B445-8A0C24B07B6C}">
      <dsp:nvSpPr>
        <dsp:cNvPr id="0" name=""/>
        <dsp:cNvSpPr/>
      </dsp:nvSpPr>
      <dsp:spPr>
        <a:xfrm>
          <a:off x="132338" y="2509680"/>
          <a:ext cx="1928452" cy="1253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dirty="0"/>
            <a:t>Udfald</a:t>
          </a:r>
        </a:p>
      </dsp:txBody>
      <dsp:txXfrm>
        <a:off x="193529" y="2570871"/>
        <a:ext cx="1806070" cy="1131112"/>
      </dsp:txXfrm>
    </dsp:sp>
    <dsp:sp modelId="{0CACDC4A-0206-8F4E-8BC2-6CE2D2569DE7}">
      <dsp:nvSpPr>
        <dsp:cNvPr id="0" name=""/>
        <dsp:cNvSpPr/>
      </dsp:nvSpPr>
      <dsp:spPr>
        <a:xfrm>
          <a:off x="872527" y="628075"/>
          <a:ext cx="3344469" cy="3344469"/>
        </a:xfrm>
        <a:custGeom>
          <a:avLst/>
          <a:gdLst/>
          <a:ahLst/>
          <a:cxnLst/>
          <a:rect l="0" t="0" r="0" b="0"/>
          <a:pathLst>
            <a:path>
              <a:moveTo>
                <a:pt x="5404" y="1537894"/>
              </a:moveTo>
              <a:arcTo wR="1672234" hR="1672234" stAng="11076472" swAng="23027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BE0F-D54F-C24E-8234-24EBF3FE52BA}">
      <dsp:nvSpPr>
        <dsp:cNvPr id="0" name=""/>
        <dsp:cNvSpPr/>
      </dsp:nvSpPr>
      <dsp:spPr>
        <a:xfrm>
          <a:off x="2370821" y="403"/>
          <a:ext cx="1622193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Plan</a:t>
          </a:r>
        </a:p>
      </dsp:txBody>
      <dsp:txXfrm>
        <a:off x="2415585" y="45167"/>
        <a:ext cx="1532665" cy="827459"/>
      </dsp:txXfrm>
    </dsp:sp>
    <dsp:sp modelId="{2E9B6D47-E3F7-C647-906B-9FE34D65B8F2}">
      <dsp:nvSpPr>
        <dsp:cNvPr id="0" name=""/>
        <dsp:cNvSpPr/>
      </dsp:nvSpPr>
      <dsp:spPr>
        <a:xfrm>
          <a:off x="1009493" y="458816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133953" y="232860"/>
              </a:moveTo>
              <a:arcTo wR="2158696" hR="2158696" stAng="17811479" swAng="799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2132-323E-0743-97B4-E9DB89F31551}">
      <dsp:nvSpPr>
        <dsp:cNvPr id="0" name=""/>
        <dsp:cNvSpPr/>
      </dsp:nvSpPr>
      <dsp:spPr>
        <a:xfrm>
          <a:off x="4226406" y="1079751"/>
          <a:ext cx="1622701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Alignment gab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vil have folk til at gøre, og dét de gør</a:t>
          </a:r>
        </a:p>
      </dsp:txBody>
      <dsp:txXfrm>
        <a:off x="4271170" y="1124515"/>
        <a:ext cx="1533173" cy="827459"/>
      </dsp:txXfrm>
    </dsp:sp>
    <dsp:sp modelId="{FB4142C3-E449-374A-A849-4D78543E533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4283786" y="1779270"/>
              </a:moveTo>
              <a:arcTo wR="2158696" hR="2158696" stAng="209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8AEC-F483-B848-87AA-8BC74CE3837A}">
      <dsp:nvSpPr>
        <dsp:cNvPr id="0" name=""/>
        <dsp:cNvSpPr/>
      </dsp:nvSpPr>
      <dsp:spPr>
        <a:xfrm>
          <a:off x="4228008" y="3238447"/>
          <a:ext cx="161949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Handling</a:t>
          </a:r>
        </a:p>
      </dsp:txBody>
      <dsp:txXfrm>
        <a:off x="4272772" y="3283211"/>
        <a:ext cx="1529970" cy="827459"/>
      </dsp:txXfrm>
    </dsp:sp>
    <dsp:sp modelId="{D367C93A-4801-A045-92C3-EE7C68C3015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548869" y="3810177"/>
              </a:moveTo>
              <a:arcTo wR="2158696" hR="2158696" stAng="2994612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C9FD-0FCE-A94C-BB1B-FE5E225C26BF}">
      <dsp:nvSpPr>
        <dsp:cNvPr id="0" name=""/>
        <dsp:cNvSpPr/>
      </dsp:nvSpPr>
      <dsp:spPr>
        <a:xfrm>
          <a:off x="2358776" y="4317796"/>
          <a:ext cx="1618990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Effektgab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vil opnå, og dét vi når</a:t>
          </a:r>
        </a:p>
      </dsp:txBody>
      <dsp:txXfrm>
        <a:off x="2403540" y="4362560"/>
        <a:ext cx="1529462" cy="827459"/>
      </dsp:txXfrm>
    </dsp:sp>
    <dsp:sp modelId="{8544E0B5-916A-DE4B-963F-E631E13F3E4C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1195354" y="4090519"/>
              </a:moveTo>
              <a:arcTo wR="2158696" hR="2158696" stAng="6990243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AAE-10ED-184E-B445-8A0C24B07B6C}">
      <dsp:nvSpPr>
        <dsp:cNvPr id="0" name=""/>
        <dsp:cNvSpPr/>
      </dsp:nvSpPr>
      <dsp:spPr>
        <a:xfrm>
          <a:off x="489551" y="3238447"/>
          <a:ext cx="161846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Udfald</a:t>
          </a:r>
        </a:p>
      </dsp:txBody>
      <dsp:txXfrm>
        <a:off x="534315" y="3283211"/>
        <a:ext cx="1528940" cy="827459"/>
      </dsp:txXfrm>
    </dsp:sp>
    <dsp:sp modelId="{0CACDC4A-0206-8F4E-8BC2-6CE2D2569DE7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3606" y="2538122"/>
              </a:moveTo>
              <a:arcTo wR="2158696" hR="2158696" stAng="101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B965-5402-DC4B-BA6E-1C8CBFB2366B}">
      <dsp:nvSpPr>
        <dsp:cNvPr id="0" name=""/>
        <dsp:cNvSpPr/>
      </dsp:nvSpPr>
      <dsp:spPr>
        <a:xfrm>
          <a:off x="486891" y="1079751"/>
          <a:ext cx="1623787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latin typeface="Corbel" panose="020B0503020204020204" pitchFamily="34" charset="0"/>
            </a:rPr>
            <a:t>Vidensgab</a:t>
          </a:r>
          <a:endParaRPr lang="da-DK" sz="1400" b="1" kern="1200" dirty="0">
            <a:latin typeface="Corbel" panose="020B0503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Forskel på det vi gerne vil vide, og dét vi ved</a:t>
          </a:r>
        </a:p>
      </dsp:txBody>
      <dsp:txXfrm>
        <a:off x="531655" y="1124515"/>
        <a:ext cx="1534259" cy="827459"/>
      </dsp:txXfrm>
    </dsp:sp>
    <dsp:sp modelId="{D9BE3D67-C7B0-CD40-B132-9C2681DD856D}">
      <dsp:nvSpPr>
        <dsp:cNvPr id="0" name=""/>
        <dsp:cNvSpPr/>
      </dsp:nvSpPr>
      <dsp:spPr>
        <a:xfrm>
          <a:off x="1009654" y="458819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770389" y="505646"/>
              </a:moveTo>
              <a:arcTo wR="2158696" hR="2158696" stAng="13798496" swAng="8277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BE0F-D54F-C24E-8234-24EBF3FE52BA}">
      <dsp:nvSpPr>
        <dsp:cNvPr id="0" name=""/>
        <dsp:cNvSpPr/>
      </dsp:nvSpPr>
      <dsp:spPr>
        <a:xfrm>
          <a:off x="2370821" y="403"/>
          <a:ext cx="1622193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Plan</a:t>
          </a:r>
        </a:p>
      </dsp:txBody>
      <dsp:txXfrm>
        <a:off x="2415585" y="45167"/>
        <a:ext cx="1532665" cy="827459"/>
      </dsp:txXfrm>
    </dsp:sp>
    <dsp:sp modelId="{2E9B6D47-E3F7-C647-906B-9FE34D65B8F2}">
      <dsp:nvSpPr>
        <dsp:cNvPr id="0" name=""/>
        <dsp:cNvSpPr/>
      </dsp:nvSpPr>
      <dsp:spPr>
        <a:xfrm>
          <a:off x="1009493" y="458816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133953" y="232860"/>
              </a:moveTo>
              <a:arcTo wR="2158696" hR="2158696" stAng="17811479" swAng="799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2132-323E-0743-97B4-E9DB89F31551}">
      <dsp:nvSpPr>
        <dsp:cNvPr id="0" name=""/>
        <dsp:cNvSpPr/>
      </dsp:nvSpPr>
      <dsp:spPr>
        <a:xfrm>
          <a:off x="4226406" y="1079751"/>
          <a:ext cx="1622701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Alignment gab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Folk gør det forkerte! Svar: Mere instruktion</a:t>
          </a:r>
        </a:p>
      </dsp:txBody>
      <dsp:txXfrm>
        <a:off x="4271170" y="1124515"/>
        <a:ext cx="1533173" cy="827459"/>
      </dsp:txXfrm>
    </dsp:sp>
    <dsp:sp modelId="{FB4142C3-E449-374A-A849-4D78543E533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4283786" y="1779270"/>
              </a:moveTo>
              <a:arcTo wR="2158696" hR="2158696" stAng="209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8AEC-F483-B848-87AA-8BC74CE3837A}">
      <dsp:nvSpPr>
        <dsp:cNvPr id="0" name=""/>
        <dsp:cNvSpPr/>
      </dsp:nvSpPr>
      <dsp:spPr>
        <a:xfrm>
          <a:off x="4228008" y="3238447"/>
          <a:ext cx="161949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Handling</a:t>
          </a:r>
        </a:p>
      </dsp:txBody>
      <dsp:txXfrm>
        <a:off x="4272772" y="3283211"/>
        <a:ext cx="1529970" cy="827459"/>
      </dsp:txXfrm>
    </dsp:sp>
    <dsp:sp modelId="{D367C93A-4801-A045-92C3-EE7C68C3015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548869" y="3810177"/>
              </a:moveTo>
              <a:arcTo wR="2158696" hR="2158696" stAng="2994612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C9FD-0FCE-A94C-BB1B-FE5E225C26BF}">
      <dsp:nvSpPr>
        <dsp:cNvPr id="0" name=""/>
        <dsp:cNvSpPr/>
      </dsp:nvSpPr>
      <dsp:spPr>
        <a:xfrm>
          <a:off x="2358776" y="4317796"/>
          <a:ext cx="1618990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Effektgab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Vi når ikke  i mål! Svar: Mere kontrol </a:t>
          </a:r>
        </a:p>
      </dsp:txBody>
      <dsp:txXfrm>
        <a:off x="2403540" y="4362560"/>
        <a:ext cx="1529462" cy="827459"/>
      </dsp:txXfrm>
    </dsp:sp>
    <dsp:sp modelId="{8544E0B5-916A-DE4B-963F-E631E13F3E4C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1195354" y="4090519"/>
              </a:moveTo>
              <a:arcTo wR="2158696" hR="2158696" stAng="6990243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AAE-10ED-184E-B445-8A0C24B07B6C}">
      <dsp:nvSpPr>
        <dsp:cNvPr id="0" name=""/>
        <dsp:cNvSpPr/>
      </dsp:nvSpPr>
      <dsp:spPr>
        <a:xfrm>
          <a:off x="489551" y="3238447"/>
          <a:ext cx="161846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Udfald</a:t>
          </a:r>
        </a:p>
      </dsp:txBody>
      <dsp:txXfrm>
        <a:off x="534315" y="3283211"/>
        <a:ext cx="1528940" cy="827459"/>
      </dsp:txXfrm>
    </dsp:sp>
    <dsp:sp modelId="{0CACDC4A-0206-8F4E-8BC2-6CE2D2569DE7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3606" y="2538122"/>
              </a:moveTo>
              <a:arcTo wR="2158696" hR="2158696" stAng="101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B965-5402-DC4B-BA6E-1C8CBFB2366B}">
      <dsp:nvSpPr>
        <dsp:cNvPr id="0" name=""/>
        <dsp:cNvSpPr/>
      </dsp:nvSpPr>
      <dsp:spPr>
        <a:xfrm>
          <a:off x="486891" y="1079751"/>
          <a:ext cx="1623787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latin typeface="Corbel" panose="020B0503020204020204" pitchFamily="34" charset="0"/>
            </a:rPr>
            <a:t>Vidensgab</a:t>
          </a:r>
          <a:endParaRPr lang="da-DK" sz="1400" b="1" kern="1200" dirty="0">
            <a:latin typeface="Corbel" panose="020B0503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Vi ved ikke nok! Svar: Mere info</a:t>
          </a:r>
        </a:p>
      </dsp:txBody>
      <dsp:txXfrm>
        <a:off x="531655" y="1124515"/>
        <a:ext cx="1534259" cy="827459"/>
      </dsp:txXfrm>
    </dsp:sp>
    <dsp:sp modelId="{D9BE3D67-C7B0-CD40-B132-9C2681DD856D}">
      <dsp:nvSpPr>
        <dsp:cNvPr id="0" name=""/>
        <dsp:cNvSpPr/>
      </dsp:nvSpPr>
      <dsp:spPr>
        <a:xfrm>
          <a:off x="1009654" y="458819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770389" y="505646"/>
              </a:moveTo>
              <a:arcTo wR="2158696" hR="2158696" stAng="13798496" swAng="8277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BE0F-D54F-C24E-8234-24EBF3FE52BA}">
      <dsp:nvSpPr>
        <dsp:cNvPr id="0" name=""/>
        <dsp:cNvSpPr/>
      </dsp:nvSpPr>
      <dsp:spPr>
        <a:xfrm>
          <a:off x="2370821" y="403"/>
          <a:ext cx="1622193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Plan</a:t>
          </a:r>
        </a:p>
      </dsp:txBody>
      <dsp:txXfrm>
        <a:off x="2415585" y="45167"/>
        <a:ext cx="1532665" cy="827459"/>
      </dsp:txXfrm>
    </dsp:sp>
    <dsp:sp modelId="{2E9B6D47-E3F7-C647-906B-9FE34D65B8F2}">
      <dsp:nvSpPr>
        <dsp:cNvPr id="0" name=""/>
        <dsp:cNvSpPr/>
      </dsp:nvSpPr>
      <dsp:spPr>
        <a:xfrm>
          <a:off x="1009493" y="458816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133953" y="232860"/>
              </a:moveTo>
              <a:arcTo wR="2158696" hR="2158696" stAng="17811479" swAng="799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2132-323E-0743-97B4-E9DB89F31551}">
      <dsp:nvSpPr>
        <dsp:cNvPr id="0" name=""/>
        <dsp:cNvSpPr/>
      </dsp:nvSpPr>
      <dsp:spPr>
        <a:xfrm>
          <a:off x="4226406" y="1079751"/>
          <a:ext cx="1622701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Alignment gab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Kommuniker hensigten: </a:t>
          </a:r>
          <a:r>
            <a:rPr lang="da-DK" sz="1400" i="1" kern="1200" dirty="0">
              <a:latin typeface="Corbel" panose="020B0503020204020204" pitchFamily="34" charset="0"/>
            </a:rPr>
            <a:t>Hvad og hvorfor</a:t>
          </a:r>
        </a:p>
      </dsp:txBody>
      <dsp:txXfrm>
        <a:off x="4271170" y="1124515"/>
        <a:ext cx="1533173" cy="827459"/>
      </dsp:txXfrm>
    </dsp:sp>
    <dsp:sp modelId="{FB4142C3-E449-374A-A849-4D78543E533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4283786" y="1779270"/>
              </a:moveTo>
              <a:arcTo wR="2158696" hR="2158696" stAng="209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8AEC-F483-B848-87AA-8BC74CE3837A}">
      <dsp:nvSpPr>
        <dsp:cNvPr id="0" name=""/>
        <dsp:cNvSpPr/>
      </dsp:nvSpPr>
      <dsp:spPr>
        <a:xfrm>
          <a:off x="4228008" y="3238447"/>
          <a:ext cx="161949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Handling</a:t>
          </a:r>
        </a:p>
      </dsp:txBody>
      <dsp:txXfrm>
        <a:off x="4272772" y="3283211"/>
        <a:ext cx="1529970" cy="827459"/>
      </dsp:txXfrm>
    </dsp:sp>
    <dsp:sp modelId="{D367C93A-4801-A045-92C3-EE7C68C3015A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548869" y="3810177"/>
              </a:moveTo>
              <a:arcTo wR="2158696" hR="2158696" stAng="2994612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C9FD-0FCE-A94C-BB1B-FE5E225C26BF}">
      <dsp:nvSpPr>
        <dsp:cNvPr id="0" name=""/>
        <dsp:cNvSpPr/>
      </dsp:nvSpPr>
      <dsp:spPr>
        <a:xfrm>
          <a:off x="2358776" y="4317796"/>
          <a:ext cx="1618990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latin typeface="Corbel" panose="020B0503020204020204" pitchFamily="34" charset="0"/>
            </a:rPr>
            <a:t>Effektgab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Giv råderum i </a:t>
          </a:r>
          <a:r>
            <a:rPr lang="da-DK" sz="1400" kern="1200" dirty="0" err="1">
              <a:latin typeface="Corbel" panose="020B0503020204020204" pitchFamily="34" charset="0"/>
            </a:rPr>
            <a:t>fht</a:t>
          </a:r>
          <a:r>
            <a:rPr lang="da-DK" sz="1400" kern="1200" dirty="0">
              <a:latin typeface="Corbel" panose="020B0503020204020204" pitchFamily="34" charset="0"/>
            </a:rPr>
            <a:t>. </a:t>
          </a:r>
          <a:r>
            <a:rPr lang="da-DK" sz="1400" i="1" kern="1200" dirty="0">
              <a:latin typeface="Corbel" panose="020B0503020204020204" pitchFamily="34" charset="0"/>
            </a:rPr>
            <a:t>hvordan</a:t>
          </a:r>
          <a:r>
            <a:rPr lang="da-DK" sz="1400" kern="1200" dirty="0">
              <a:latin typeface="Corbel" panose="020B0503020204020204" pitchFamily="34" charset="0"/>
            </a:rPr>
            <a:t>  </a:t>
          </a:r>
        </a:p>
      </dsp:txBody>
      <dsp:txXfrm>
        <a:off x="2403540" y="4362560"/>
        <a:ext cx="1529462" cy="827459"/>
      </dsp:txXfrm>
    </dsp:sp>
    <dsp:sp modelId="{8544E0B5-916A-DE4B-963F-E631E13F3E4C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1195354" y="4090519"/>
              </a:moveTo>
              <a:arcTo wR="2158696" hR="2158696" stAng="6990243" swAng="81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AAE-10ED-184E-B445-8A0C24B07B6C}">
      <dsp:nvSpPr>
        <dsp:cNvPr id="0" name=""/>
        <dsp:cNvSpPr/>
      </dsp:nvSpPr>
      <dsp:spPr>
        <a:xfrm>
          <a:off x="489551" y="3238447"/>
          <a:ext cx="1618468" cy="916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orbel" panose="020B0503020204020204" pitchFamily="34" charset="0"/>
            </a:rPr>
            <a:t>Udfald</a:t>
          </a:r>
        </a:p>
      </dsp:txBody>
      <dsp:txXfrm>
        <a:off x="534315" y="3283211"/>
        <a:ext cx="1528940" cy="827459"/>
      </dsp:txXfrm>
    </dsp:sp>
    <dsp:sp modelId="{0CACDC4A-0206-8F4E-8BC2-6CE2D2569DE7}">
      <dsp:nvSpPr>
        <dsp:cNvPr id="0" name=""/>
        <dsp:cNvSpPr/>
      </dsp:nvSpPr>
      <dsp:spPr>
        <a:xfrm>
          <a:off x="1009575" y="458897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33606" y="2538122"/>
              </a:moveTo>
              <a:arcTo wR="2158696" hR="2158696" stAng="10192605" swAng="1214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B965-5402-DC4B-BA6E-1C8CBFB2366B}">
      <dsp:nvSpPr>
        <dsp:cNvPr id="0" name=""/>
        <dsp:cNvSpPr/>
      </dsp:nvSpPr>
      <dsp:spPr>
        <a:xfrm>
          <a:off x="486891" y="1079751"/>
          <a:ext cx="1623787" cy="9169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latin typeface="Corbel" panose="020B0503020204020204" pitchFamily="34" charset="0"/>
            </a:rPr>
            <a:t>Vidensgab</a:t>
          </a:r>
          <a:endParaRPr lang="da-DK" sz="1400" b="1" kern="1200" dirty="0">
            <a:latin typeface="Corbel" panose="020B0503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orbel" panose="020B0503020204020204" pitchFamily="34" charset="0"/>
            </a:rPr>
            <a:t>Planlæg kun til første træfning</a:t>
          </a:r>
        </a:p>
      </dsp:txBody>
      <dsp:txXfrm>
        <a:off x="531655" y="1124515"/>
        <a:ext cx="1534259" cy="827459"/>
      </dsp:txXfrm>
    </dsp:sp>
    <dsp:sp modelId="{D9BE3D67-C7B0-CD40-B132-9C2681DD856D}">
      <dsp:nvSpPr>
        <dsp:cNvPr id="0" name=""/>
        <dsp:cNvSpPr/>
      </dsp:nvSpPr>
      <dsp:spPr>
        <a:xfrm>
          <a:off x="1009654" y="458819"/>
          <a:ext cx="4317392" cy="4317392"/>
        </a:xfrm>
        <a:custGeom>
          <a:avLst/>
          <a:gdLst/>
          <a:ahLst/>
          <a:cxnLst/>
          <a:rect l="0" t="0" r="0" b="0"/>
          <a:pathLst>
            <a:path>
              <a:moveTo>
                <a:pt x="770389" y="505646"/>
              </a:moveTo>
              <a:arcTo wR="2158696" hR="2158696" stAng="13798496" swAng="8277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9062E-1982-584C-9044-ADCBB03C3200}" type="datetimeFigureOut">
              <a:rPr lang="da-DK" smtClean="0"/>
              <a:t>04.09.2024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4DCA-4E4B-9348-BB65-5FDCD6A83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64DCA-4E4B-9348-BB65-5FDCD6A8312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94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64DCA-4E4B-9348-BB65-5FDCD6A8312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028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E522C-47CD-9665-7011-2CBD6251D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DC969E6-9B80-4267-4237-99FE6A93F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16DD0B1-D0AD-F1CE-F7C3-6F5AAC763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88624B-CA76-78F5-D858-9214745D1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64DCA-4E4B-9348-BB65-5FDCD6A8312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39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Elizabeth Newton lavede et undersøgelse på Stanford University i 1990. 120 sange.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64DCA-4E4B-9348-BB65-5FDCD6A8312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53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64DCA-4E4B-9348-BB65-5FDCD6A83128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4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bg>
      <p:bgPr>
        <a:blipFill dpi="0" rotWithShape="1">
          <a:blip r:embed="rId2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88A65-B2E7-EA4B-8BC1-3451CA3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58992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og indholdsobjekt">
    <p:bg>
      <p:bgPr>
        <a:blipFill dpi="0" rotWithShape="1">
          <a:blip r:embed="rId2">
            <a:lum/>
          </a:blip>
          <a:srcRect/>
          <a:stretch>
            <a:fillRect l="-1000"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6C29BA-501B-874B-B1F7-DD933713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842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4AC05-7E38-A244-81B5-1467CE1FA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72" y="2153652"/>
            <a:ext cx="9144000" cy="64644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FFB94CE-BD1B-8740-9FCA-9333365B8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129" y="1612232"/>
            <a:ext cx="9144000" cy="456907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196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7C5B3-AB3E-FE4D-908F-48554C33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9645F75-5A05-DB44-B14D-96C81CF2B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8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505B9-8A0A-2E49-9351-6247AFFB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55DAF2-0491-1B4F-A417-62862A401AE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>
                <a:latin typeface="Corbel" panose="020B0503020204020204" pitchFamily="34" charset="0"/>
              </a:rPr>
              <a:t>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Corbel" panose="020B0503020204020204" pitchFamily="34" charset="0"/>
            </a:endParaRPr>
          </a:p>
          <a:p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</a:p>
          <a:p>
            <a:endParaRPr lang="da-DK" sz="1400" dirty="0">
              <a:latin typeface="Corbel" panose="020B0503020204020204" pitchFamily="34" charset="0"/>
            </a:endParaRPr>
          </a:p>
          <a:p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6C29BA-501B-874B-B1F7-DD933713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38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505B9-8A0A-2E49-9351-6247AFFB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55DAF2-0491-1B4F-A417-62862A40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1989462"/>
            <a:ext cx="10515600" cy="4199076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6C29BA-501B-874B-B1F7-DD933713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36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8C32C-510C-3942-A7E8-B26DA6ED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572B7C-B0BF-1E44-8F1F-1EC69B34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5CCF642-EE19-604C-8A54-BFAE2D15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1982614"/>
            <a:ext cx="5090385" cy="420592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5E6EF0B1-39AB-9E47-9C4D-25DD11FBB5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6911" y="1984540"/>
            <a:ext cx="5090385" cy="420592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1480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505B9-8A0A-2E49-9351-6247AFFB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6C29BA-501B-874B-B1F7-DD933713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A20D105E-5710-F44B-B1CE-1221B455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1982614"/>
            <a:ext cx="5090385" cy="420592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4888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505B9-8A0A-2E49-9351-6247AFFB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55DAF2-0491-1B4F-A417-62862A40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1982614"/>
            <a:ext cx="5859163" cy="420592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sz="1400">
                <a:latin typeface="Corbel" panose="020B0503020204020204" pitchFamily="34" charset="0"/>
              </a:rPr>
              <a:t>Klik for at redigere teksttypografierne i masteren</a:t>
            </a:r>
          </a:p>
          <a:p>
            <a:pPr lvl="1"/>
            <a:r>
              <a:rPr lang="da-DK" sz="1400">
                <a:latin typeface="Corbel" panose="020B0503020204020204" pitchFamily="34" charset="0"/>
              </a:rPr>
              <a:t>Andet niveau</a:t>
            </a:r>
          </a:p>
          <a:p>
            <a:pPr lvl="2"/>
            <a:r>
              <a:rPr lang="da-DK" sz="1400">
                <a:latin typeface="Corbel" panose="020B0503020204020204" pitchFamily="34" charset="0"/>
              </a:rPr>
              <a:t>Tredje niveau</a:t>
            </a:r>
          </a:p>
          <a:p>
            <a:pPr lvl="3"/>
            <a:r>
              <a:rPr lang="da-DK" sz="1400">
                <a:latin typeface="Corbel" panose="020B0503020204020204" pitchFamily="34" charset="0"/>
              </a:rPr>
              <a:t>Fjerde niveau</a:t>
            </a:r>
          </a:p>
          <a:p>
            <a:pPr lvl="4"/>
            <a:r>
              <a:rPr lang="da-DK" sz="1400">
                <a:latin typeface="Corbel" panose="020B0503020204020204" pitchFamily="34" charset="0"/>
              </a:rPr>
              <a:t>Femte niveau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6C29BA-501B-874B-B1F7-DD933713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919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8C32C-510C-3942-A7E8-B26DA6ED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572B7C-B0BF-1E44-8F1F-1EC69B34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F698-BFFC-504C-9C5D-6F58D5D3FFBE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45C2B11-4C51-9140-8FCA-ADE28377E1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6911" y="1984540"/>
            <a:ext cx="5090385" cy="420592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1108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639114A-5BAA-0F49-A018-52845FE6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103242"/>
            <a:ext cx="10515600" cy="795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B0C2D7-49A1-904E-A563-F2C69CAA9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129" y="1977887"/>
            <a:ext cx="10515600" cy="419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>
                <a:latin typeface="Corbel" panose="020B0503020204020204" pitchFamily="34" charset="0"/>
              </a:rPr>
              <a:t>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Corbel" panose="020B0503020204020204" pitchFamily="34" charset="0"/>
            </a:endParaRPr>
          </a:p>
          <a:p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</a:p>
          <a:p>
            <a:endParaRPr lang="da-DK" sz="1400" dirty="0">
              <a:latin typeface="Corbel" panose="020B0503020204020204" pitchFamily="34" charset="0"/>
            </a:endParaRPr>
          </a:p>
          <a:p>
            <a:r>
              <a:rPr lang="da-DK" sz="1400" dirty="0" err="1">
                <a:latin typeface="Corbel" panose="020B0503020204020204" pitchFamily="34" charset="0"/>
              </a:rPr>
              <a:t>Xxxxxx</a:t>
            </a:r>
            <a:r>
              <a:rPr lang="da-DK" sz="1400" dirty="0">
                <a:latin typeface="Corbel" panose="020B0503020204020204" pitchFamily="34" charset="0"/>
              </a:rPr>
              <a:t>.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B7DE2D-A12E-734B-BF96-1849B819C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F698-BFFC-504C-9C5D-6F58D5D3FF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761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45" r:id="rId3"/>
    <p:sldLayoutId id="2147484046" r:id="rId4"/>
    <p:sldLayoutId id="2147484017" r:id="rId5"/>
    <p:sldLayoutId id="2147484018" r:id="rId6"/>
    <p:sldLayoutId id="2147484020" r:id="rId7"/>
    <p:sldLayoutId id="2147484023" r:id="rId8"/>
    <p:sldLayoutId id="2147484044" r:id="rId9"/>
    <p:sldLayoutId id="214748404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zchange.com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tor.dk/" TargetMode="External"/><Relationship Id="rId2" Type="http://schemas.openxmlformats.org/officeDocument/2006/relationships/hyperlink" Target="mailto:kontakt@genitor.dk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hyperlink" Target="https://www.linkedin.com/company/genitor-aps/?viewAsMember=tr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A093F-06EF-EA41-AAAE-2EAD8DC5A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730" y="3143019"/>
            <a:ext cx="9144000" cy="1275348"/>
          </a:xfrm>
        </p:spPr>
        <p:txBody>
          <a:bodyPr>
            <a:normAutofit fontScale="90000"/>
          </a:bodyPr>
          <a:lstStyle/>
          <a:p>
            <a:br>
              <a:rPr lang="da-DK" sz="3600" dirty="0"/>
            </a:br>
            <a:br>
              <a:rPr lang="da-DK" sz="3600" dirty="0"/>
            </a:br>
            <a:br>
              <a:rPr lang="da-DK" sz="3600" dirty="0"/>
            </a:br>
            <a:br>
              <a:rPr lang="da-DK" sz="3600" dirty="0"/>
            </a:br>
            <a:r>
              <a:rPr lang="da-DK" sz="3600" dirty="0"/>
              <a:t>Tværgående ledergrupper</a:t>
            </a:r>
            <a:br>
              <a:rPr lang="da-DK" sz="3600" dirty="0"/>
            </a:br>
            <a:br>
              <a:rPr lang="da-DK" sz="3600" dirty="0"/>
            </a:br>
            <a:r>
              <a:rPr lang="da-DK" sz="3600" dirty="0"/>
              <a:t>Nyborg Kommune</a:t>
            </a:r>
            <a:br>
              <a:rPr lang="da-DK" sz="3600" dirty="0"/>
            </a:br>
            <a:br>
              <a:rPr lang="da-DK" sz="3600" dirty="0"/>
            </a:br>
            <a:r>
              <a:rPr lang="da-DK" sz="1800" dirty="0"/>
              <a:t>September 2024</a:t>
            </a:r>
            <a:br>
              <a:rPr lang="da-DK" dirty="0"/>
            </a:b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71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9C90A12-99ED-9B03-D4D4-ED0EDB31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67784">
            <a:off x="3306479" y="2995844"/>
            <a:ext cx="4889500" cy="2095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E17BE0-C42D-D085-9EA0-FFEB2D8E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459703"/>
            <a:ext cx="10515600" cy="795131"/>
          </a:xfrm>
        </p:spPr>
        <p:txBody>
          <a:bodyPr/>
          <a:lstStyle/>
          <a:p>
            <a:r>
              <a:rPr lang="da-DK" b="0" dirty="0"/>
              <a:t>Strategisk handling gennem selvledelse</a:t>
            </a:r>
            <a:br>
              <a:rPr lang="da-DK" b="0" dirty="0"/>
            </a:br>
            <a:r>
              <a:rPr lang="da-DK" b="0" dirty="0"/>
              <a:t>versus Den lange skruetrækker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BEA289B-6245-5A28-EB7D-0EFF7D554811}"/>
              </a:ext>
            </a:extLst>
          </p:cNvPr>
          <p:cNvSpPr txBox="1"/>
          <p:nvPr/>
        </p:nvSpPr>
        <p:spPr>
          <a:xfrm>
            <a:off x="788773" y="2646607"/>
            <a:ext cx="48079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000" dirty="0">
                <a:latin typeface="Corbel" panose="020B0503020204020204" pitchFamily="34" charset="0"/>
              </a:rPr>
              <a:t>”Vi er fleksible på en måde, der er utænkelig for to måneder siden. Og hold kæft, det er fedt”.</a:t>
            </a:r>
          </a:p>
          <a:p>
            <a:pPr>
              <a:lnSpc>
                <a:spcPct val="100000"/>
              </a:lnSpc>
            </a:pPr>
            <a:endParaRPr lang="da-DK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600" dirty="0">
                <a:latin typeface="Corbel" panose="020B0503020204020204" pitchFamily="34" charset="0"/>
              </a:rPr>
              <a:t>- Arash </a:t>
            </a:r>
            <a:r>
              <a:rPr lang="da-DK" sz="1600" dirty="0" err="1">
                <a:latin typeface="Corbel" panose="020B0503020204020204" pitchFamily="34" charset="0"/>
              </a:rPr>
              <a:t>Afshari</a:t>
            </a:r>
            <a:r>
              <a:rPr lang="da-DK" sz="1600" dirty="0">
                <a:latin typeface="Corbel" panose="020B0503020204020204" pitchFamily="34" charset="0"/>
              </a:rPr>
              <a:t>, overlæge ved Rigshospitalet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A807031-EC46-C80B-21E1-F3C958BE913A}"/>
              </a:ext>
            </a:extLst>
          </p:cNvPr>
          <p:cNvSpPr txBox="1"/>
          <p:nvPr/>
        </p:nvSpPr>
        <p:spPr>
          <a:xfrm>
            <a:off x="6835515" y="2651371"/>
            <a:ext cx="50516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>
                <a:latin typeface="Corbel" panose="020B0503020204020204" pitchFamily="34" charset="0"/>
              </a:rPr>
              <a:t>Statsministeriet blander sig eksempelvis i placering af flyers, plakater og spritstandere i de danske lufthavne. “Det er udtryk for en tidlig detailkontrol og -styring af </a:t>
            </a:r>
            <a:r>
              <a:rPr lang="da-DK" sz="2000" dirty="0" err="1">
                <a:latin typeface="Corbel" panose="020B0503020204020204" pitchFamily="34" charset="0"/>
              </a:rPr>
              <a:t>sundheds-myndighedernes</a:t>
            </a:r>
            <a:r>
              <a:rPr lang="da-DK" sz="2000" dirty="0">
                <a:latin typeface="Corbel" panose="020B0503020204020204" pitchFamily="34" charset="0"/>
              </a:rPr>
              <a:t> indsats. Det er svært at se, hvilken strategi der ligger bag,” skriver ekspertgruppen i sin udredning.</a:t>
            </a:r>
          </a:p>
          <a:p>
            <a:endParaRPr lang="da-DK" sz="2000" dirty="0">
              <a:latin typeface="Corbel" panose="020B0503020204020204" pitchFamily="34" charset="0"/>
            </a:endParaRPr>
          </a:p>
          <a:p>
            <a:r>
              <a:rPr lang="da-DK" sz="2000" dirty="0">
                <a:latin typeface="Corbel" panose="020B0503020204020204" pitchFamily="34" charset="0"/>
              </a:rPr>
              <a:t> 	</a:t>
            </a:r>
            <a:r>
              <a:rPr lang="da-DK" sz="1600" dirty="0">
                <a:latin typeface="Corbel" panose="020B0503020204020204" pitchFamily="34" charset="0"/>
              </a:rPr>
              <a:t>- Altinget, Embedsværk. 3. </a:t>
            </a:r>
            <a:r>
              <a:rPr lang="da-DK" sz="1600" dirty="0" err="1">
                <a:latin typeface="Corbel" panose="020B0503020204020204" pitchFamily="34" charset="0"/>
              </a:rPr>
              <a:t>febr</a:t>
            </a:r>
            <a:r>
              <a:rPr lang="da-DK" sz="1600" dirty="0">
                <a:latin typeface="Corbel" panose="020B0503020204020204" pitchFamily="34" charset="0"/>
              </a:rPr>
              <a:t>. 2021</a:t>
            </a:r>
          </a:p>
        </p:txBody>
      </p:sp>
    </p:spTree>
    <p:extLst>
      <p:ext uri="{BB962C8B-B14F-4D97-AF65-F5344CB8AC3E}">
        <p14:creationId xmlns:p14="http://schemas.microsoft.com/office/powerpoint/2010/main" val="233445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B2AB9-FAC1-8684-7527-6F3AA1098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93ACE4-F77C-6819-EC46-FC1DCF07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85610"/>
            <a:ext cx="7772400" cy="5515487"/>
          </a:xfrm>
          <a:prstGeom prst="rect">
            <a:avLst/>
          </a:prstGeom>
        </p:spPr>
      </p:pic>
      <p:pic>
        <p:nvPicPr>
          <p:cNvPr id="8" name="Billede 7" descr="Et billede, der indeholder værktøj, Screwdriver/skruetrækker&#10;&#10;Automatisk genereret beskrivelse">
            <a:extLst>
              <a:ext uri="{FF2B5EF4-FFF2-40B4-BE49-F238E27FC236}">
                <a16:creationId xmlns:a16="http://schemas.microsoft.com/office/drawing/2014/main" id="{2759AFB6-4314-A244-BC04-F565CA1639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rcRect t="25883" b="24078"/>
          <a:stretch/>
        </p:blipFill>
        <p:spPr>
          <a:xfrm rot="19164335">
            <a:off x="4355980" y="2987708"/>
            <a:ext cx="3600000" cy="18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5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E374A-10B5-D883-3113-3C075F23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Mission Command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BA5062-4DB8-C490-FC1E-CE37AF5372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8772" y="2078670"/>
            <a:ext cx="6267122" cy="4205923"/>
          </a:xfrm>
        </p:spPr>
        <p:txBody>
          <a:bodyPr>
            <a:normAutofit/>
          </a:bodyPr>
          <a:lstStyle/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Sidegevinsten er, at man udvikler talent – og dét er der brug for!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Man skaber træningsbaner, når man delegerer beslutningskompetence.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Og dét er med til at skabe leder</a:t>
            </a:r>
            <a:r>
              <a:rPr lang="da-DK" sz="2000" i="1" dirty="0"/>
              <a:t>fulde</a:t>
            </a:r>
            <a:r>
              <a:rPr lang="da-DK" sz="2000" dirty="0"/>
              <a:t> organisationer.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523166A-8310-3935-4E49-1EB50797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12" y="3637804"/>
            <a:ext cx="4608000" cy="2643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227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03046-121A-E092-2842-82589383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Brief – </a:t>
            </a:r>
            <a:r>
              <a:rPr lang="da-DK" b="0" dirty="0" err="1"/>
              <a:t>backbrief</a:t>
            </a:r>
            <a:r>
              <a:rPr lang="da-DK" b="0" dirty="0"/>
              <a:t> proces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7598D2-995E-A6FC-48E9-A714E5D6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2058814"/>
            <a:ext cx="6594081" cy="444866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a-DK" sz="2000" b="1" dirty="0"/>
              <a:t>Brief</a:t>
            </a:r>
            <a:endParaRPr lang="da-DK" sz="2000" dirty="0"/>
          </a:p>
          <a:p>
            <a:pPr marL="457200"/>
            <a:r>
              <a:rPr lang="da-DK" sz="2000" dirty="0"/>
              <a:t>Overordnede giver en klar og tydelig beskrivelse af hensigten: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000" i="1" dirty="0"/>
              <a:t>Hvad</a:t>
            </a:r>
            <a:r>
              <a:rPr lang="da-DK" sz="2000" dirty="0"/>
              <a:t> skal gøres,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000" dirty="0"/>
              <a:t>og </a:t>
            </a:r>
            <a:r>
              <a:rPr lang="da-DK" sz="2000" i="1" dirty="0"/>
              <a:t>hvorfor</a:t>
            </a:r>
            <a:r>
              <a:rPr lang="da-DK" sz="2000" dirty="0"/>
              <a:t> skal det gøres.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501650"/>
            <a:r>
              <a:rPr lang="da-DK" sz="2000" dirty="0"/>
              <a:t>Og beskriver hvilke rammer og deadlines er der? </a:t>
            </a:r>
          </a:p>
          <a:p>
            <a:pPr marL="457200" indent="-457200">
              <a:buAutoNum type="arabicPeriod"/>
            </a:pPr>
            <a:endParaRPr lang="da-DK" sz="2000" b="1" dirty="0"/>
          </a:p>
          <a:p>
            <a:pPr marL="457200" indent="-457200">
              <a:buFont typeface="+mj-lt"/>
              <a:buAutoNum type="arabicPeriod" startAt="2"/>
            </a:pPr>
            <a:r>
              <a:rPr lang="da-DK" sz="2000" b="1" dirty="0"/>
              <a:t>Oversættelse</a:t>
            </a:r>
          </a:p>
          <a:p>
            <a:pPr marL="412750"/>
            <a:r>
              <a:rPr lang="da-DK" sz="2000" dirty="0"/>
              <a:t>Teamet drøfter, hvad de har hørt, og hvordan de kan bidrage til at realisere hensigten.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189C75-FF55-8F30-2DE6-23CA54CD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20" y="2352409"/>
            <a:ext cx="5004000" cy="37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BEBB-4728-F5F9-34A0-6434B72D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B9B19-DBF0-652C-2DA6-973A3800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Brief – </a:t>
            </a:r>
            <a:r>
              <a:rPr lang="da-DK" b="0" dirty="0" err="1"/>
              <a:t>backbrief</a:t>
            </a:r>
            <a:r>
              <a:rPr lang="da-DK" b="0" dirty="0"/>
              <a:t> proces </a:t>
            </a:r>
            <a:r>
              <a:rPr lang="da-DK" sz="2000" b="0" dirty="0"/>
              <a:t>(forts)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C496AB-EC5C-6A32-4457-10B91F17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2058814"/>
            <a:ext cx="6594081" cy="44486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a-DK" sz="2000" b="1" dirty="0" err="1"/>
              <a:t>Backbrief</a:t>
            </a:r>
            <a:endParaRPr lang="da-DK" sz="2000" dirty="0"/>
          </a:p>
          <a:p>
            <a:pPr marL="457200"/>
            <a:r>
              <a:rPr lang="da-DK" sz="2000" dirty="0"/>
              <a:t>Teamet giver en tilbagemelding til overordnede: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a-DK" sz="2000" dirty="0"/>
              <a:t>Hvordan har de forstået hensigten?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a-DK" sz="2000" dirty="0"/>
              <a:t>Hvordan vil de løse opgaven; hvilke handlinger iværksættes for at realisere hensigten? </a:t>
            </a:r>
          </a:p>
          <a:p>
            <a:pPr marL="457200"/>
            <a:r>
              <a:rPr lang="da-DK" sz="2000" dirty="0"/>
              <a:t>Hvilke barrierer er der? Og hvilket behov for støtte?</a:t>
            </a:r>
          </a:p>
          <a:p>
            <a:pPr marL="457200"/>
            <a:endParaRPr lang="da-DK" sz="2000" dirty="0"/>
          </a:p>
          <a:p>
            <a:pPr marL="457200" indent="-457200">
              <a:buFont typeface="+mj-lt"/>
              <a:buAutoNum type="arabicPeriod" startAt="4"/>
            </a:pPr>
            <a:r>
              <a:rPr lang="da-DK" sz="2000" b="1" dirty="0"/>
              <a:t>Feedback/alignment</a:t>
            </a:r>
            <a:r>
              <a:rPr lang="da-DK" sz="2000" dirty="0"/>
              <a:t>. </a:t>
            </a:r>
          </a:p>
          <a:p>
            <a:pPr marL="457200"/>
            <a:r>
              <a:rPr lang="da-DK" sz="2000" dirty="0"/>
              <a:t>Overordnede giver feedback. </a:t>
            </a:r>
            <a:r>
              <a:rPr lang="da-DK" sz="2000" dirty="0" err="1"/>
              <a:t>Evt</a:t>
            </a:r>
            <a:r>
              <a:rPr lang="da-DK" sz="2000" dirty="0"/>
              <a:t>: tydeliggøre prioriteringer og anerkende påtænkte handlinger. Empowerment. Ikke mikro-management.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6574837-C3EC-E065-E70F-70F7FCFCE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20" y="2352409"/>
            <a:ext cx="5004000" cy="37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128E7-304D-AF82-E42A-F0FE9FFC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Forbandelsen ved viden </a:t>
            </a:r>
          </a:p>
        </p:txBody>
      </p:sp>
      <p:pic>
        <p:nvPicPr>
          <p:cNvPr id="8" name="Billede 7" descr="Et billede, der indeholder tekst, skitse, tegneserie, design&#10;&#10;Automatisk genereret beskrivelse">
            <a:extLst>
              <a:ext uri="{FF2B5EF4-FFF2-40B4-BE49-F238E27FC236}">
                <a16:creationId xmlns:a16="http://schemas.microsoft.com/office/drawing/2014/main" id="{A4C68834-8E46-8270-75D6-2642F91CF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04"/>
          <a:stretch/>
        </p:blipFill>
        <p:spPr>
          <a:xfrm>
            <a:off x="650617" y="2038659"/>
            <a:ext cx="7772400" cy="449887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DC13036-2A3B-D0F8-EE38-EFBBFE9838C8}"/>
              </a:ext>
            </a:extLst>
          </p:cNvPr>
          <p:cNvSpPr txBox="1"/>
          <p:nvPr/>
        </p:nvSpPr>
        <p:spPr>
          <a:xfrm>
            <a:off x="3447738" y="5996066"/>
            <a:ext cx="194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latin typeface="Corbel" panose="020B0503020204020204" pitchFamily="34" charset="0"/>
              </a:rPr>
              <a:t>50% versus 2,5%</a:t>
            </a:r>
          </a:p>
        </p:txBody>
      </p:sp>
    </p:spTree>
    <p:extLst>
      <p:ext uri="{BB962C8B-B14F-4D97-AF65-F5344CB8AC3E}">
        <p14:creationId xmlns:p14="http://schemas.microsoft.com/office/powerpoint/2010/main" val="340055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CDE82-04F3-72AD-CDE9-FBA0983B3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B85CBC-AF88-D5B5-4462-7B33C070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85" y="1433973"/>
            <a:ext cx="6594081" cy="3772207"/>
          </a:xfrm>
        </p:spPr>
        <p:txBody>
          <a:bodyPr>
            <a:normAutofit/>
          </a:bodyPr>
          <a:lstStyle/>
          <a:p>
            <a:r>
              <a:rPr lang="da-DK" sz="2800" dirty="0"/>
              <a:t>Elementer i et Brief </a:t>
            </a:r>
          </a:p>
          <a:p>
            <a:r>
              <a:rPr lang="da-DK" sz="2000" dirty="0"/>
              <a:t>Afdelingen skal etablere og drive eget tilbud til udsatte børn og unge med henblik på at styrke den faglige kvalitet og forbedre kommunens mulighed for at styre økonomien. </a:t>
            </a:r>
          </a:p>
          <a:p>
            <a:r>
              <a:rPr lang="da-DK" sz="2000" dirty="0"/>
              <a:t>Hvad: etablere og drive eget tilbud.</a:t>
            </a:r>
          </a:p>
          <a:p>
            <a:r>
              <a:rPr lang="da-DK" sz="2000" dirty="0"/>
              <a:t>Hvorfor: styrke den faglige kvalitet og forbedre styringsmuligheden. </a:t>
            </a:r>
          </a:p>
          <a:p>
            <a:r>
              <a:rPr lang="da-DK" sz="2000" dirty="0"/>
              <a:t>Begge dele i </a:t>
            </a:r>
            <a:r>
              <a:rPr lang="da-DK" sz="2000" i="1" dirty="0"/>
              <a:t>hvorfor </a:t>
            </a:r>
            <a:r>
              <a:rPr lang="da-DK" sz="2000" dirty="0"/>
              <a:t>må gerne præciseres.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6" name="Billede 5" descr="Et billede, der indeholder tøj, Danse, kvinde, Ansigt&#10;&#10;Automatisk genereret beskrivelse">
            <a:extLst>
              <a:ext uri="{FF2B5EF4-FFF2-40B4-BE49-F238E27FC236}">
                <a16:creationId xmlns:a16="http://schemas.microsoft.com/office/drawing/2014/main" id="{334BE76D-13B6-4570-2E23-5E0EEB4A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10" y="2081189"/>
            <a:ext cx="4464000" cy="26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6269B-1124-6482-2319-8E73930A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øj, Danse, kvinde, Ansigt&#10;&#10;Automatisk genereret beskrivelse">
            <a:extLst>
              <a:ext uri="{FF2B5EF4-FFF2-40B4-BE49-F238E27FC236}">
                <a16:creationId xmlns:a16="http://schemas.microsoft.com/office/drawing/2014/main" id="{D7FEBC3B-F34C-88AB-8790-592753C0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10" y="2376155"/>
            <a:ext cx="4464000" cy="267122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03966FA-6B7E-F80A-8D4E-18A115366714}"/>
              </a:ext>
            </a:extLst>
          </p:cNvPr>
          <p:cNvSpPr txBox="1"/>
          <p:nvPr/>
        </p:nvSpPr>
        <p:spPr>
          <a:xfrm>
            <a:off x="792480" y="1560864"/>
            <a:ext cx="660273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Corbel" panose="020B0503020204020204" pitchFamily="34" charset="0"/>
              </a:rPr>
              <a:t>Elementer i et </a:t>
            </a:r>
            <a:r>
              <a:rPr lang="da-DK" sz="2800" dirty="0" err="1">
                <a:latin typeface="Corbel" panose="020B0503020204020204" pitchFamily="34" charset="0"/>
              </a:rPr>
              <a:t>backbrief</a:t>
            </a:r>
            <a:endParaRPr lang="da-DK" sz="2800" dirty="0">
              <a:latin typeface="Corbel" panose="020B0503020204020204" pitchFamily="34" charset="0"/>
            </a:endParaRPr>
          </a:p>
          <a:p>
            <a:endParaRPr lang="da-DK" dirty="0">
              <a:latin typeface="Corbel" panose="020B0503020204020204" pitchFamily="34" charset="0"/>
            </a:endParaRPr>
          </a:p>
          <a:p>
            <a:r>
              <a:rPr lang="da-DK" sz="2000" dirty="0">
                <a:latin typeface="Corbel" panose="020B0503020204020204" pitchFamily="34" charset="0"/>
              </a:rPr>
              <a:t>Afdelingen vil: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Lave prognose af målgruppe/behov på 3-5 års sigt.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Afsøge muligheder for samarbejde med andre kommuner og frivillige organisationer.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Fastlægge metodevalg og definere ydelseskvalitet.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Udarbejde businesscase med anlægs- og driftsøkonomi.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Forelægge beslutningsoplæg til videre proces. </a:t>
            </a:r>
          </a:p>
          <a:p>
            <a:pPr marL="342900" indent="-342900">
              <a:buFont typeface="+mj-lt"/>
              <a:buAutoNum type="arabicPeriod"/>
            </a:pPr>
            <a:endParaRPr lang="da-DK" sz="2000" dirty="0">
              <a:latin typeface="Corbel" panose="020B0503020204020204" pitchFamily="34" charset="0"/>
            </a:endParaRPr>
          </a:p>
          <a:p>
            <a:r>
              <a:rPr lang="da-DK" sz="2000" dirty="0">
                <a:latin typeface="Corbel" panose="020B0503020204020204" pitchFamily="34" charset="0"/>
              </a:rPr>
              <a:t>Hvilke barrierer ser vi? </a:t>
            </a:r>
          </a:p>
          <a:p>
            <a:endParaRPr lang="da-DK" sz="2000" dirty="0">
              <a:latin typeface="Corbel" panose="020B0503020204020204" pitchFamily="34" charset="0"/>
            </a:endParaRPr>
          </a:p>
          <a:p>
            <a:r>
              <a:rPr lang="da-DK" sz="2000" dirty="0">
                <a:latin typeface="Corbel" panose="020B0503020204020204" pitchFamily="34" charset="0"/>
              </a:rPr>
              <a:t>Hvilken behov har vi for støtte? </a:t>
            </a:r>
          </a:p>
          <a:p>
            <a:pPr marL="342900" indent="-342900">
              <a:buFont typeface="+mj-lt"/>
              <a:buAutoNum type="arabicPeriod"/>
            </a:pPr>
            <a:endParaRPr lang="da-DK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2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brev, Font/skrifttype, dokument&#10;&#10;Automatisk genereret beskrivelse">
            <a:extLst>
              <a:ext uri="{FF2B5EF4-FFF2-40B4-BE49-F238E27FC236}">
                <a16:creationId xmlns:a16="http://schemas.microsoft.com/office/drawing/2014/main" id="{F5C56D06-BD95-27B6-9D80-313D6B06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7" b="9506"/>
          <a:stretch/>
        </p:blipFill>
        <p:spPr>
          <a:xfrm>
            <a:off x="3067986" y="989352"/>
            <a:ext cx="6048000" cy="56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 descr="Et billede, der indeholder tekst, skærmbillede, brev, Font/skrifttype&#10;&#10;Automatisk genereret beskrivelse">
            <a:extLst>
              <a:ext uri="{FF2B5EF4-FFF2-40B4-BE49-F238E27FC236}">
                <a16:creationId xmlns:a16="http://schemas.microsoft.com/office/drawing/2014/main" id="{AB5EFE61-25F2-B7A1-0033-D1DE79AFDCE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 b="4467"/>
          <a:stretch/>
        </p:blipFill>
        <p:spPr>
          <a:xfrm>
            <a:off x="788772" y="1103224"/>
            <a:ext cx="4500000" cy="5766928"/>
          </a:xfrm>
        </p:spPr>
      </p:pic>
      <p:pic>
        <p:nvPicPr>
          <p:cNvPr id="11" name="Billede 10" descr="Et billede, der indeholder tekst, brev, skærmbillede, papir&#10;&#10;Automatisk genereret beskrivelse">
            <a:extLst>
              <a:ext uri="{FF2B5EF4-FFF2-40B4-BE49-F238E27FC236}">
                <a16:creationId xmlns:a16="http://schemas.microsoft.com/office/drawing/2014/main" id="{B86B96DD-7F47-8A64-9E5E-40B5FEF0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69" t="6051" r="7560" b="12115"/>
          <a:stretch/>
        </p:blipFill>
        <p:spPr>
          <a:xfrm>
            <a:off x="6640643" y="1103224"/>
            <a:ext cx="4356000" cy="55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DA8AB-E603-0C28-8CB6-BE6A2F3C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411C2E-A74A-5835-6FEB-E5D8913B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1982614"/>
            <a:ext cx="10696106" cy="4205923"/>
          </a:xfrm>
        </p:spPr>
        <p:txBody>
          <a:bodyPr>
            <a:normAutofit fontScale="92500" lnSpcReduction="20000"/>
          </a:bodyPr>
          <a:lstStyle/>
          <a:p>
            <a:r>
              <a:rPr lang="da-DK" sz="2000" dirty="0"/>
              <a:t>Kl. 12.30</a:t>
            </a:r>
          </a:p>
          <a:p>
            <a:r>
              <a:rPr lang="da-DK" sz="2000" dirty="0"/>
              <a:t>	Velkomst og rammesætning ved Tim Jeppesen</a:t>
            </a:r>
          </a:p>
          <a:p>
            <a:r>
              <a:rPr lang="da-DK" sz="2000" dirty="0"/>
              <a:t>Kl. 12.45</a:t>
            </a:r>
          </a:p>
          <a:p>
            <a:r>
              <a:rPr lang="da-DK" sz="2000" dirty="0"/>
              <a:t>	Bungays ledelsesfilosofi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sz="2000" dirty="0"/>
              <a:t>Principperne i Mission Command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sz="2000" dirty="0"/>
              <a:t>Brief-</a:t>
            </a:r>
            <a:r>
              <a:rPr lang="da-DK" sz="2000" dirty="0" err="1"/>
              <a:t>backbrief</a:t>
            </a:r>
            <a:r>
              <a:rPr lang="da-DK" sz="2000" dirty="0"/>
              <a:t> modellen</a:t>
            </a:r>
          </a:p>
          <a:p>
            <a:r>
              <a:rPr lang="da-DK" sz="2000" dirty="0"/>
              <a:t>Kl. 13.30</a:t>
            </a:r>
          </a:p>
          <a:p>
            <a:r>
              <a:rPr lang="da-DK" sz="2000" dirty="0"/>
              <a:t>	I grupper: drøftelse af brief-</a:t>
            </a:r>
            <a:r>
              <a:rPr lang="da-DK" sz="2000" dirty="0" err="1"/>
              <a:t>backbrief</a:t>
            </a:r>
            <a:r>
              <a:rPr lang="da-DK" sz="2000" dirty="0"/>
              <a:t> modellen mhp. Revitalisering af kerneopgaven</a:t>
            </a:r>
          </a:p>
          <a:p>
            <a:endParaRPr lang="da-DK" sz="2000" dirty="0"/>
          </a:p>
          <a:p>
            <a:r>
              <a:rPr lang="da-DK" sz="2000" dirty="0"/>
              <a:t>Kl. 15.15 </a:t>
            </a:r>
          </a:p>
          <a:p>
            <a:r>
              <a:rPr lang="da-DK" sz="2000" dirty="0"/>
              <a:t>	Opsamling i grupper</a:t>
            </a:r>
          </a:p>
          <a:p>
            <a:r>
              <a:rPr lang="da-DK" sz="2000" dirty="0"/>
              <a:t>Kl. 15.30 </a:t>
            </a:r>
          </a:p>
          <a:p>
            <a:r>
              <a:rPr lang="da-DK" sz="2000" dirty="0"/>
              <a:t>	Farvel</a:t>
            </a:r>
          </a:p>
        </p:txBody>
      </p:sp>
    </p:spTree>
    <p:extLst>
      <p:ext uri="{BB962C8B-B14F-4D97-AF65-F5344CB8AC3E}">
        <p14:creationId xmlns:p14="http://schemas.microsoft.com/office/powerpoint/2010/main" val="382868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13870-2048-5828-C0F1-42E23475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I tværgående ledergrupper drøfte: </a:t>
            </a:r>
          </a:p>
        </p:txBody>
      </p:sp>
      <p:pic>
        <p:nvPicPr>
          <p:cNvPr id="6" name="Pladsholder til indhold 5" descr="Et billede, der indeholder tøj, person, menneske, Ansigt&#10;&#10;Automatisk genereret beskrivelse">
            <a:extLst>
              <a:ext uri="{FF2B5EF4-FFF2-40B4-BE49-F238E27FC236}">
                <a16:creationId xmlns:a16="http://schemas.microsoft.com/office/drawing/2014/main" id="{3C0A9F9E-D165-E16C-C88D-65A8B1238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0824" y="2452364"/>
            <a:ext cx="5004000" cy="305244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6C0929B-4F89-8C18-0EDF-818BD84EF5B2}"/>
              </a:ext>
            </a:extLst>
          </p:cNvPr>
          <p:cNvSpPr txBox="1"/>
          <p:nvPr/>
        </p:nvSpPr>
        <p:spPr>
          <a:xfrm>
            <a:off x="788772" y="2300748"/>
            <a:ext cx="6083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Direktionens/chefgruppens brief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Er det klart?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Hvilke muligheder og udfordringer er der i arbejdet med at revitalisere Kerneopgaven?</a:t>
            </a:r>
          </a:p>
          <a:p>
            <a:pPr lvl="1"/>
            <a:endParaRPr lang="da-DK" sz="2000" dirty="0"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2000" dirty="0" err="1">
                <a:latin typeface="Corbel" panose="020B0503020204020204" pitchFamily="34" charset="0"/>
              </a:rPr>
              <a:t>Backbrief</a:t>
            </a:r>
            <a:r>
              <a:rPr lang="da-DK" sz="2000" dirty="0">
                <a:latin typeface="Corbel" panose="020B0503020204020204" pitchFamily="34" charset="0"/>
              </a:rPr>
              <a:t> fra egen arbejdsplads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Hvad vil hovedopgaven være, og hvilke underopgaver kan følge af denne?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Hvilke muligheder og udfordringer ligger der i arbejdet med at udføre opgaverne?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2000" dirty="0">
                <a:latin typeface="Corbel" panose="020B0503020204020204" pitchFamily="34" charset="0"/>
              </a:rPr>
              <a:t>Ideer til, hvordan arbejdet med udformning af </a:t>
            </a:r>
            <a:r>
              <a:rPr lang="da-DK" sz="2000" dirty="0" err="1">
                <a:latin typeface="Corbel" panose="020B0503020204020204" pitchFamily="34" charset="0"/>
              </a:rPr>
              <a:t>backbrief</a:t>
            </a:r>
            <a:r>
              <a:rPr lang="da-DK" sz="2000" dirty="0">
                <a:latin typeface="Corbel" panose="020B0503020204020204" pitchFamily="34" charset="0"/>
              </a:rPr>
              <a:t> kan gribes an? </a:t>
            </a:r>
          </a:p>
        </p:txBody>
      </p:sp>
    </p:spTree>
    <p:extLst>
      <p:ext uri="{BB962C8B-B14F-4D97-AF65-F5344CB8AC3E}">
        <p14:creationId xmlns:p14="http://schemas.microsoft.com/office/powerpoint/2010/main" val="165012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CF59E-ECDA-CAC7-B367-2A2D4A674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28FCE-32FC-6520-E195-0748D4E4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Forbandelsen ved viden</a:t>
            </a:r>
          </a:p>
        </p:txBody>
      </p:sp>
      <p:pic>
        <p:nvPicPr>
          <p:cNvPr id="6" name="Billede 5" descr="Et billede, der indeholder tekst, tegneserie, sjovt, illustration/afbildning&#10;&#10;Automatisk genereret beskrivelse">
            <a:extLst>
              <a:ext uri="{FF2B5EF4-FFF2-40B4-BE49-F238E27FC236}">
                <a16:creationId xmlns:a16="http://schemas.microsoft.com/office/drawing/2014/main" id="{BD804AB7-3F74-E1B2-6318-DEE81C36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72" y="2219897"/>
            <a:ext cx="11016000" cy="34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D620BB8-0E35-D004-88A0-9502BE00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41" y="765439"/>
            <a:ext cx="6768000" cy="61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63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E3E87-A001-35F2-C970-7653D023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 briefing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2E154F-7779-F282-6505-8AD6B954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Is not an </a:t>
            </a:r>
            <a:r>
              <a:rPr lang="da-DK" sz="2000" dirty="0" err="1"/>
              <a:t>easy</a:t>
            </a:r>
            <a:r>
              <a:rPr lang="da-DK" sz="2000" dirty="0"/>
              <a:t> fix for managers </a:t>
            </a:r>
            <a:r>
              <a:rPr lang="da-DK" sz="2000" dirty="0" err="1"/>
              <a:t>who</a:t>
            </a:r>
            <a:r>
              <a:rPr lang="da-DK" sz="2000" dirty="0"/>
              <a:t> </a:t>
            </a:r>
            <a:r>
              <a:rPr lang="da-DK" sz="2000" dirty="0" err="1"/>
              <a:t>are</a:t>
            </a:r>
            <a:r>
              <a:rPr lang="da-DK" sz="2000" dirty="0"/>
              <a:t> </a:t>
            </a:r>
            <a:r>
              <a:rPr lang="da-DK" sz="2000" dirty="0" err="1"/>
              <a:t>too</a:t>
            </a:r>
            <a:r>
              <a:rPr lang="da-DK" sz="2000" dirty="0"/>
              <a:t> </a:t>
            </a:r>
            <a:r>
              <a:rPr lang="da-DK" sz="2000" dirty="0" err="1"/>
              <a:t>busy</a:t>
            </a:r>
            <a:r>
              <a:rPr lang="da-DK" sz="2000" dirty="0"/>
              <a:t> to </a:t>
            </a:r>
            <a:r>
              <a:rPr lang="da-DK" sz="2000" dirty="0" err="1"/>
              <a:t>lead</a:t>
            </a:r>
            <a:r>
              <a:rPr lang="da-DK" sz="2000" dirty="0"/>
              <a:t>. It is an </a:t>
            </a:r>
            <a:r>
              <a:rPr lang="da-DK" sz="2000" dirty="0" err="1"/>
              <a:t>investment</a:t>
            </a:r>
            <a:r>
              <a:rPr lang="da-DK" sz="2000" dirty="0"/>
              <a:t> in </a:t>
            </a:r>
            <a:r>
              <a:rPr lang="da-DK" sz="2000" dirty="0" err="1"/>
              <a:t>building</a:t>
            </a:r>
            <a:r>
              <a:rPr lang="da-DK" sz="2000" dirty="0"/>
              <a:t> a </a:t>
            </a:r>
            <a:r>
              <a:rPr lang="da-DK" sz="2000" dirty="0" err="1"/>
              <a:t>better</a:t>
            </a:r>
            <a:r>
              <a:rPr lang="da-DK" sz="2000" dirty="0"/>
              <a:t> </a:t>
            </a:r>
            <a:r>
              <a:rPr lang="da-DK" sz="2000" dirty="0" err="1"/>
              <a:t>leadership</a:t>
            </a:r>
            <a:r>
              <a:rPr lang="da-DK" sz="2000" dirty="0"/>
              <a:t> </a:t>
            </a:r>
            <a:r>
              <a:rPr lang="da-DK" sz="2000" dirty="0" err="1"/>
              <a:t>culture</a:t>
            </a:r>
            <a:r>
              <a:rPr lang="da-DK" sz="2000" dirty="0"/>
              <a:t>.</a:t>
            </a:r>
          </a:p>
          <a:p>
            <a:endParaRPr lang="da-DK" sz="2000" dirty="0"/>
          </a:p>
          <a:p>
            <a:r>
              <a:rPr lang="da-DK" sz="2000" dirty="0">
                <a:hlinkClick r:id="rId2"/>
              </a:rPr>
              <a:t>https://workzchange.com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16A7394-3567-E988-E8D9-9AB9440BA1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17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EDCD-D499-6415-CF91-F4853445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 </a:t>
            </a:r>
            <a:r>
              <a:rPr lang="da-DK" dirty="0" err="1"/>
              <a:t>coronakrisen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0CF46A-58EB-15B1-5482-AECE3637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2103638"/>
            <a:ext cx="6729224" cy="452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2000" dirty="0"/>
              <a:t>”Vi er fleksible på en måde, der er utænkelig for to måneder siden. Og hold kæft, det er fedt”.</a:t>
            </a:r>
          </a:p>
          <a:p>
            <a:pPr lvl="1">
              <a:lnSpc>
                <a:spcPct val="100000"/>
              </a:lnSpc>
            </a:pPr>
            <a:r>
              <a:rPr lang="da-DK" sz="2000" dirty="0"/>
              <a:t>	- Arash </a:t>
            </a:r>
            <a:r>
              <a:rPr lang="da-DK" sz="2000" dirty="0" err="1"/>
              <a:t>Afshari</a:t>
            </a:r>
            <a:r>
              <a:rPr lang="da-DK" sz="2000" dirty="0"/>
              <a:t>, overlæge ved Rigshospitalet</a:t>
            </a:r>
          </a:p>
          <a:p>
            <a:pPr lvl="1">
              <a:lnSpc>
                <a:spcPct val="100000"/>
              </a:lnSpc>
            </a:pPr>
            <a:endParaRPr lang="da-DK" sz="2000" dirty="0"/>
          </a:p>
          <a:p>
            <a:pPr>
              <a:lnSpc>
                <a:spcPct val="100000"/>
              </a:lnSpc>
            </a:pPr>
            <a:r>
              <a:rPr lang="da-DK" sz="2000" dirty="0"/>
              <a:t>”Vi har set hidtil uhørte evner til at forandre, udvikle, eksekvere, finde løsninger og vigtigst af alt at samarbejde på alle tænkelige ledder og kanter”. </a:t>
            </a:r>
          </a:p>
          <a:p>
            <a:pPr>
              <a:lnSpc>
                <a:spcPct val="100000"/>
              </a:lnSpc>
            </a:pPr>
            <a:r>
              <a:rPr lang="da-DK" sz="2000" dirty="0"/>
              <a:t>	- Sidsel Vinge, projektchef, VIVE</a:t>
            </a:r>
          </a:p>
          <a:p>
            <a:pPr>
              <a:lnSpc>
                <a:spcPct val="100000"/>
              </a:lnSpc>
            </a:pPr>
            <a:endParaRPr lang="da-DK" sz="2000" dirty="0"/>
          </a:p>
          <a:p>
            <a:pPr>
              <a:lnSpc>
                <a:spcPct val="100000"/>
              </a:lnSpc>
            </a:pPr>
            <a:endParaRPr lang="da-DK" sz="2000" dirty="0"/>
          </a:p>
          <a:p>
            <a:pPr>
              <a:lnSpc>
                <a:spcPct val="100000"/>
              </a:lnSpc>
            </a:pPr>
            <a:endParaRPr lang="da-DK" sz="2000" dirty="0"/>
          </a:p>
        </p:txBody>
      </p:sp>
      <p:pic>
        <p:nvPicPr>
          <p:cNvPr id="7" name="Billede 6" descr="roman_thinker.gif">
            <a:extLst>
              <a:ext uri="{FF2B5EF4-FFF2-40B4-BE49-F238E27FC236}">
                <a16:creationId xmlns:a16="http://schemas.microsoft.com/office/drawing/2014/main" id="{D1549E54-3491-D8D9-6C89-9D44227D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11" y="3159270"/>
            <a:ext cx="2844000" cy="36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0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3C6EC-E70A-6689-B1A6-B8865668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103242"/>
            <a:ext cx="6221628" cy="1091318"/>
          </a:xfrm>
        </p:spPr>
        <p:txBody>
          <a:bodyPr/>
          <a:lstStyle/>
          <a:p>
            <a:r>
              <a:rPr lang="da-DK" dirty="0"/>
              <a:t>Ledere gør en stor forskel </a:t>
            </a:r>
            <a:br>
              <a:rPr lang="da-DK" dirty="0"/>
            </a:br>
            <a:r>
              <a:rPr lang="da-DK" dirty="0"/>
              <a:t>– og den er stigende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07FDA4-B9FE-3DE9-3EE6-28FD21D0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12" y="2827662"/>
            <a:ext cx="5096751" cy="4411338"/>
          </a:xfrm>
        </p:spPr>
        <p:txBody>
          <a:bodyPr>
            <a:normAutofit/>
          </a:bodyPr>
          <a:lstStyle/>
          <a:p>
            <a:r>
              <a:rPr lang="da-DK" sz="2400" dirty="0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Et stort studie, der omfatter 1.015 virksomheder fordelt på 30 industrier over en 60-årig periode fra 1950 – 2009 viser, at den såkaldte ”CEO </a:t>
            </a:r>
            <a:r>
              <a:rPr lang="da-DK" sz="2400" dirty="0" err="1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Effect</a:t>
            </a:r>
            <a:r>
              <a:rPr lang="da-DK" sz="2400" dirty="0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 stiger gennem hele perioden.</a:t>
            </a:r>
          </a:p>
          <a:p>
            <a:endParaRPr lang="da-DK" sz="2400" dirty="0">
              <a:effectLst/>
              <a:latin typeface="Corbel" panose="020B0503020204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3"/>
            <a:r>
              <a:rPr lang="da-DK" sz="2000" dirty="0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da-DK" sz="2000" dirty="0" err="1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Quigley</a:t>
            </a:r>
            <a:r>
              <a:rPr lang="da-DK" sz="2000" dirty="0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da-DK" sz="2000" dirty="0" err="1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Hambrick</a:t>
            </a:r>
            <a:r>
              <a:rPr lang="da-DK" sz="2000" dirty="0">
                <a:effectLst/>
                <a:latin typeface="Corbel" panose="020B05030202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2015</a:t>
            </a:r>
            <a:endParaRPr lang="da-DK" sz="2000" dirty="0"/>
          </a:p>
        </p:txBody>
      </p:sp>
      <p:pic>
        <p:nvPicPr>
          <p:cNvPr id="5" name="Billede 4" descr="Et billede, der indeholder tekst, linje/række, diagram, skærmbillede&#10;&#10;Automatisk genereret beskrivelse">
            <a:extLst>
              <a:ext uri="{FF2B5EF4-FFF2-40B4-BE49-F238E27FC236}">
                <a16:creationId xmlns:a16="http://schemas.microsoft.com/office/drawing/2014/main" id="{8ACA7B52-33E1-7F73-3BFF-2CE092E5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90" y="1103242"/>
            <a:ext cx="5245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8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E883C-30AD-7E4D-AC35-547B3388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117990"/>
            <a:ext cx="10515600" cy="795131"/>
          </a:xfrm>
        </p:spPr>
        <p:txBody>
          <a:bodyPr/>
          <a:lstStyle/>
          <a:p>
            <a:r>
              <a:rPr lang="da-DK" dirty="0"/>
              <a:t>Ledelsesmodellen </a:t>
            </a:r>
            <a:r>
              <a:rPr lang="da-DK" sz="1600" b="0" dirty="0"/>
              <a:t>Pendleton &amp; </a:t>
            </a:r>
            <a:r>
              <a:rPr lang="da-DK" sz="1600" b="0" dirty="0" err="1"/>
              <a:t>Furnham</a:t>
            </a:r>
            <a:r>
              <a:rPr lang="da-DK" sz="1600" b="0" dirty="0"/>
              <a:t> (2017)</a:t>
            </a:r>
            <a:endParaRPr lang="da-DK" b="0" dirty="0"/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E8DA911A-3E10-1F49-A05E-5556A60659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1688" y="2184670"/>
          <a:ext cx="5089525" cy="420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3D6DEBEE-B736-3C44-88CB-686C6B5F70D4}"/>
              </a:ext>
            </a:extLst>
          </p:cNvPr>
          <p:cNvCxnSpPr/>
          <p:nvPr/>
        </p:nvCxnSpPr>
        <p:spPr>
          <a:xfrm>
            <a:off x="718563" y="4393870"/>
            <a:ext cx="5294312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C16A7DBD-4FEE-644A-9022-525C72164E9F}"/>
              </a:ext>
            </a:extLst>
          </p:cNvPr>
          <p:cNvSpPr txBox="1"/>
          <p:nvPr/>
        </p:nvSpPr>
        <p:spPr>
          <a:xfrm>
            <a:off x="5237021" y="4144490"/>
            <a:ext cx="89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orbel" panose="020B0503020204020204" pitchFamily="34" charset="0"/>
              </a:rPr>
              <a:t>Mennesker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E8D1269-8301-5946-9503-F0FE28752560}"/>
              </a:ext>
            </a:extLst>
          </p:cNvPr>
          <p:cNvSpPr txBox="1"/>
          <p:nvPr/>
        </p:nvSpPr>
        <p:spPr>
          <a:xfrm>
            <a:off x="570013" y="4441372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orbel" panose="020B0503020204020204" pitchFamily="34" charset="0"/>
              </a:rPr>
              <a:t>Opgaver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ABD42D4-BEA2-E945-A6A0-92C12CF97BD7}"/>
              </a:ext>
            </a:extLst>
          </p:cNvPr>
          <p:cNvCxnSpPr/>
          <p:nvPr/>
        </p:nvCxnSpPr>
        <p:spPr>
          <a:xfrm flipV="1">
            <a:off x="3336965" y="1898373"/>
            <a:ext cx="0" cy="47043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154B819B-2DFC-D746-A8D0-437345964398}"/>
              </a:ext>
            </a:extLst>
          </p:cNvPr>
          <p:cNvSpPr txBox="1"/>
          <p:nvPr/>
        </p:nvSpPr>
        <p:spPr>
          <a:xfrm>
            <a:off x="3313218" y="1865790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orbel" panose="020B0503020204020204" pitchFamily="34" charset="0"/>
              </a:rPr>
              <a:t>Fremtid og abstrakt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13C6239-D879-3E48-9A22-E1B6C92CE5ED}"/>
              </a:ext>
            </a:extLst>
          </p:cNvPr>
          <p:cNvSpPr txBox="1"/>
          <p:nvPr/>
        </p:nvSpPr>
        <p:spPr>
          <a:xfrm>
            <a:off x="2149435" y="6400802"/>
            <a:ext cx="125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orbel" panose="020B0503020204020204" pitchFamily="34" charset="0"/>
              </a:rPr>
              <a:t>Nutid og konkret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5543C58-197F-3545-9259-30E8AFAE79C8}"/>
              </a:ext>
            </a:extLst>
          </p:cNvPr>
          <p:cNvSpPr txBox="1"/>
          <p:nvPr/>
        </p:nvSpPr>
        <p:spPr>
          <a:xfrm>
            <a:off x="6460177" y="2254251"/>
            <a:ext cx="5201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orbel" panose="020B0503020204020204" pitchFamily="34" charset="0"/>
              </a:rPr>
              <a:t>Ledere skal agere i tre forskellige domæner, der kræver forskellige kompetencer. Nogle ledere er gode til at agere i et eller to af domænerne. Få er gode til at agere i alle tre.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orbel" panose="020B0503020204020204" pitchFamily="34" charset="0"/>
              </a:rPr>
              <a:t>Hvis ledergrupper er bevidste og åbne om styrker og svagheder, så har de </a:t>
            </a:r>
            <a:r>
              <a:rPr lang="da-DK" sz="2000" dirty="0" err="1">
                <a:latin typeface="Corbel" panose="020B0503020204020204" pitchFamily="34" charset="0"/>
              </a:rPr>
              <a:t>forud-sætningerne</a:t>
            </a:r>
            <a:r>
              <a:rPr lang="da-DK" sz="2000" dirty="0">
                <a:latin typeface="Corbel" panose="020B0503020204020204" pitchFamily="34" charset="0"/>
              </a:rPr>
              <a:t> for </a:t>
            </a:r>
            <a:r>
              <a:rPr lang="da-DK" sz="2000" i="1" dirty="0">
                <a:latin typeface="Corbel" panose="020B0503020204020204" pitchFamily="34" charset="0"/>
              </a:rPr>
              <a:t>sammen</a:t>
            </a:r>
            <a:r>
              <a:rPr lang="da-DK" sz="2000" dirty="0">
                <a:latin typeface="Corbel" panose="020B0503020204020204" pitchFamily="34" charset="0"/>
              </a:rPr>
              <a:t> at lykkes i alle domænerne.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orbel" panose="020B0503020204020204" pitchFamily="34" charset="0"/>
              </a:rPr>
              <a:t>Hvordan bliver I endnu bedre til 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28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2C567-BBEC-19E1-1FE7-A1CAD98F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teorien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A78FAFB2-2F60-7C7D-E8D4-1F04207B0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08629"/>
              </p:ext>
            </p:extLst>
          </p:nvPr>
        </p:nvGraphicFramePr>
        <p:xfrm>
          <a:off x="2491939" y="1982788"/>
          <a:ext cx="5089525" cy="420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Billede 8" descr="Et billede, der indeholder tekst, bog, plakat&#10;&#10;Automatisk genereret beskrivelse">
            <a:extLst>
              <a:ext uri="{FF2B5EF4-FFF2-40B4-BE49-F238E27FC236}">
                <a16:creationId xmlns:a16="http://schemas.microsoft.com/office/drawing/2014/main" id="{630193C1-1544-0763-CD8F-9F8967667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9300" y="2857500"/>
            <a:ext cx="2552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96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A78FAFB2-2F60-7C7D-E8D4-1F04207B076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57283"/>
              </p:ext>
            </p:extLst>
          </p:nvPr>
        </p:nvGraphicFramePr>
        <p:xfrm>
          <a:off x="2708309" y="1240417"/>
          <a:ext cx="6336000" cy="523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6C3581B-CEA2-44E7-ECD6-9ACFB498C625}"/>
              </a:ext>
            </a:extLst>
          </p:cNvPr>
          <p:cNvSpPr txBox="1"/>
          <p:nvPr/>
        </p:nvSpPr>
        <p:spPr>
          <a:xfrm>
            <a:off x="7647709" y="361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653B783-EEE7-D3F2-6F8D-EC06B4F5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103242"/>
            <a:ext cx="10515600" cy="795131"/>
          </a:xfrm>
        </p:spPr>
        <p:txBody>
          <a:bodyPr/>
          <a:lstStyle/>
          <a:p>
            <a:r>
              <a:rPr lang="da-DK" dirty="0"/>
              <a:t>I virkeligheden</a:t>
            </a:r>
          </a:p>
        </p:txBody>
      </p:sp>
      <p:sp>
        <p:nvSpPr>
          <p:cNvPr id="7" name="Afrundet rektangel 6">
            <a:extLst>
              <a:ext uri="{FF2B5EF4-FFF2-40B4-BE49-F238E27FC236}">
                <a16:creationId xmlns:a16="http://schemas.microsoft.com/office/drawing/2014/main" id="{DC14030A-C9E9-9791-3266-88B68FC3EC0A}"/>
              </a:ext>
            </a:extLst>
          </p:cNvPr>
          <p:cNvSpPr/>
          <p:nvPr/>
        </p:nvSpPr>
        <p:spPr>
          <a:xfrm>
            <a:off x="5057923" y="3389244"/>
            <a:ext cx="1630017" cy="94421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Friktion</a:t>
            </a:r>
          </a:p>
        </p:txBody>
      </p:sp>
    </p:spTree>
    <p:extLst>
      <p:ext uri="{BB962C8B-B14F-4D97-AF65-F5344CB8AC3E}">
        <p14:creationId xmlns:p14="http://schemas.microsoft.com/office/powerpoint/2010/main" val="2666893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A78FAFB2-2F60-7C7D-E8D4-1F04207B076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103401"/>
              </p:ext>
            </p:extLst>
          </p:nvPr>
        </p:nvGraphicFramePr>
        <p:xfrm>
          <a:off x="2708309" y="1240417"/>
          <a:ext cx="6336000" cy="523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6C3581B-CEA2-44E7-ECD6-9ACFB498C625}"/>
              </a:ext>
            </a:extLst>
          </p:cNvPr>
          <p:cNvSpPr txBox="1"/>
          <p:nvPr/>
        </p:nvSpPr>
        <p:spPr>
          <a:xfrm>
            <a:off x="7647709" y="361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91C922-7B49-98C1-0947-75486281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103242"/>
            <a:ext cx="10515600" cy="795131"/>
          </a:xfrm>
        </p:spPr>
        <p:txBody>
          <a:bodyPr/>
          <a:lstStyle/>
          <a:p>
            <a:r>
              <a:rPr lang="da-DK" dirty="0"/>
              <a:t>De typiske reaktioner</a:t>
            </a:r>
          </a:p>
        </p:txBody>
      </p:sp>
    </p:spTree>
    <p:extLst>
      <p:ext uri="{BB962C8B-B14F-4D97-AF65-F5344CB8AC3E}">
        <p14:creationId xmlns:p14="http://schemas.microsoft.com/office/powerpoint/2010/main" val="282504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22FEB0A4-96F7-7F2A-6145-9FAC13AE9F64}"/>
              </a:ext>
            </a:extLst>
          </p:cNvPr>
          <p:cNvSpPr txBox="1"/>
          <p:nvPr/>
        </p:nvSpPr>
        <p:spPr>
          <a:xfrm>
            <a:off x="806824" y="1834314"/>
            <a:ext cx="54673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Corbel" panose="020B0503020204020204" pitchFamily="34" charset="0"/>
              </a:rPr>
              <a:t>Formålet</a:t>
            </a:r>
          </a:p>
          <a:p>
            <a:endParaRPr lang="da-DK" sz="2400" dirty="0">
              <a:latin typeface="Corbel" panose="020B0503020204020204" pitchFamily="34" charset="0"/>
            </a:endParaRPr>
          </a:p>
          <a:p>
            <a:r>
              <a:rPr lang="da-DK" sz="2400" dirty="0">
                <a:latin typeface="Corbel" panose="020B0503020204020204" pitchFamily="34" charset="0"/>
              </a:rPr>
              <a:t>At præsentere/repetere Bungays ledelsesfilosofi med fokus på brief-</a:t>
            </a:r>
            <a:r>
              <a:rPr lang="da-DK" sz="2400" dirty="0" err="1">
                <a:latin typeface="Corbel" panose="020B0503020204020204" pitchFamily="34" charset="0"/>
              </a:rPr>
              <a:t>backbrief</a:t>
            </a:r>
            <a:r>
              <a:rPr lang="da-DK" sz="2400" dirty="0">
                <a:latin typeface="Corbel" panose="020B0503020204020204" pitchFamily="34" charset="0"/>
              </a:rPr>
              <a:t> metoden. </a:t>
            </a:r>
          </a:p>
          <a:p>
            <a:endParaRPr lang="da-DK" sz="2400" dirty="0">
              <a:latin typeface="Corbel" panose="020B0503020204020204" pitchFamily="34" charset="0"/>
            </a:endParaRPr>
          </a:p>
          <a:p>
            <a:r>
              <a:rPr lang="da-DK" sz="2400" dirty="0">
                <a:latin typeface="Corbel" panose="020B0503020204020204" pitchFamily="34" charset="0"/>
              </a:rPr>
              <a:t>At drøfte udfordringer og udveksle ideer i forhold til arbejdet med at revitalisere Nyborg Kommunes Kerneopgave.</a:t>
            </a:r>
          </a:p>
        </p:txBody>
      </p:sp>
      <p:pic>
        <p:nvPicPr>
          <p:cNvPr id="11" name="Billede 10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49469395-D34B-C4EC-4116-DFBAC039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54" y="1898373"/>
            <a:ext cx="5076000" cy="40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38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port, boksning, aggression, Kontaktsport&#10;&#10;Automatisk genereret beskrivelse">
            <a:extLst>
              <a:ext uri="{FF2B5EF4-FFF2-40B4-BE49-F238E27FC236}">
                <a16:creationId xmlns:a16="http://schemas.microsoft.com/office/drawing/2014/main" id="{804D7223-3CB8-6ABF-4D95-CB3121B6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0" b="5436"/>
          <a:stretch/>
        </p:blipFill>
        <p:spPr>
          <a:xfrm>
            <a:off x="0" y="26895"/>
            <a:ext cx="12204000" cy="70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12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A78FAFB2-2F60-7C7D-E8D4-1F04207B076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089689"/>
              </p:ext>
            </p:extLst>
          </p:nvPr>
        </p:nvGraphicFramePr>
        <p:xfrm>
          <a:off x="2708309" y="1240417"/>
          <a:ext cx="6336000" cy="523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6C3581B-CEA2-44E7-ECD6-9ACFB498C625}"/>
              </a:ext>
            </a:extLst>
          </p:cNvPr>
          <p:cNvSpPr txBox="1"/>
          <p:nvPr/>
        </p:nvSpPr>
        <p:spPr>
          <a:xfrm>
            <a:off x="7647709" y="361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0A66ED-B539-95B1-D16A-FF3862A9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59" y="1408043"/>
            <a:ext cx="3292898" cy="593036"/>
          </a:xfrm>
        </p:spPr>
        <p:txBody>
          <a:bodyPr/>
          <a:lstStyle/>
          <a:p>
            <a:r>
              <a:rPr lang="da-DK" dirty="0"/>
              <a:t>Strategisk handling gennem selvledelse</a:t>
            </a:r>
          </a:p>
        </p:txBody>
      </p:sp>
    </p:spTree>
    <p:extLst>
      <p:ext uri="{BB962C8B-B14F-4D97-AF65-F5344CB8AC3E}">
        <p14:creationId xmlns:p14="http://schemas.microsoft.com/office/powerpoint/2010/main" val="1499374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39208-F24E-8525-4D1F-F1B51451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224265"/>
            <a:ext cx="10515600" cy="795131"/>
          </a:xfrm>
        </p:spPr>
        <p:txBody>
          <a:bodyPr/>
          <a:lstStyle/>
          <a:p>
            <a:r>
              <a:rPr lang="da-DK" dirty="0"/>
              <a:t>Når man blander hvad og hvorfor med hvordan</a:t>
            </a:r>
            <a:br>
              <a:rPr lang="da-DK" dirty="0"/>
            </a:br>
            <a:r>
              <a:rPr lang="da-DK" sz="2400" dirty="0"/>
              <a:t>Forslag i forbindelse med politiforlig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4D113C-4818-545C-8409-C17FFBF5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2211213"/>
            <a:ext cx="5450871" cy="42059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ea typeface="Times New Roman" panose="02020603050405020304" pitchFamily="18" charset="0"/>
              </a:rPr>
              <a:t>P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olitiet skal oprette specialenheder til bekæmpelse af voldtægt i alle landets 12 politikredse.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Times New Roman" panose="02020603050405020304" pitchFamily="18" charset="0"/>
              </a:rPr>
              <a:t>Særlige enheder i alle politikredse, der skal efterforske drab af kvinder begået af partnere eller kærester.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Times New Roman" panose="02020603050405020304" pitchFamily="18" charset="0"/>
              </a:rPr>
              <a:t>Et rejsehold, der skal arbejde med udlændinges svindel med sociale ydelser.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ea typeface="Times New Roman" panose="02020603050405020304" pitchFamily="18" charset="0"/>
              </a:rPr>
              <a:t>H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yppigere udskiftning af de betjente, der arbejder i belastede boligområder, så betjentene ikke bliver for ”gode venner” med dem, de arbejder med. </a:t>
            </a:r>
          </a:p>
        </p:txBody>
      </p:sp>
      <p:pic>
        <p:nvPicPr>
          <p:cNvPr id="6" name="Billede 5" descr="Et billede, der indeholder person, hest, Tøjle, hovedtøj&#10;&#10;Automatisk genereret beskrivelse">
            <a:extLst>
              <a:ext uri="{FF2B5EF4-FFF2-40B4-BE49-F238E27FC236}">
                <a16:creationId xmlns:a16="http://schemas.microsoft.com/office/drawing/2014/main" id="{63D50A53-4281-EA16-BC79-03915D8D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00" y="2355571"/>
            <a:ext cx="5940000" cy="34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3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8C7F0-FFE4-B553-A6EC-40D01EB9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Presseklip</a:t>
            </a:r>
          </a:p>
        </p:txBody>
      </p:sp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4B3B6E8-F453-D045-4821-D7A000C10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" r="3137"/>
          <a:stretch/>
        </p:blipFill>
        <p:spPr>
          <a:xfrm>
            <a:off x="788772" y="2095970"/>
            <a:ext cx="6372000" cy="365878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E018C8D-C303-ACEB-8BBF-0DA6DDCDAADF}"/>
              </a:ext>
            </a:extLst>
          </p:cNvPr>
          <p:cNvSpPr txBox="1"/>
          <p:nvPr/>
        </p:nvSpPr>
        <p:spPr>
          <a:xfrm>
            <a:off x="5732248" y="4783476"/>
            <a:ext cx="61007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Kommuner og regioner vil også være med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er mange gode grunde til at give mere magt til medarbejderne. De bliver både gladere for deres job og skaber bedre resultater. I det offentlige eksperimenterer man også med nye måder at lede på.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Fx har Job og aktiveringscenter Gentofte ambitioner om at blive Danmarks første lederløse offentlige organisation. For den indsats er de blevet hædret som Europas bedste offentlige arbejdsplads.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3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F9DA4-41C6-ACA1-92F0-F66E9591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Ledelsesprincipper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733D60-00F8-1AF3-3C62-17E8E373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2181394"/>
            <a:ext cx="5877967" cy="420592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000" b="1" dirty="0"/>
              <a:t>Bestem, hvad der er </a:t>
            </a:r>
            <a:r>
              <a:rPr lang="da-DK" sz="2000" b="1" i="1" dirty="0"/>
              <a:t>helt </a:t>
            </a:r>
            <a:r>
              <a:rPr lang="da-DK" sz="2000" b="1" dirty="0"/>
              <a:t>afgørende</a:t>
            </a:r>
            <a:r>
              <a:rPr lang="da-DK" sz="2000" dirty="0"/>
              <a:t>; </a:t>
            </a:r>
            <a:r>
              <a:rPr lang="da-DK" sz="2000" i="1" dirty="0"/>
              <a:t>hvad</a:t>
            </a:r>
            <a:r>
              <a:rPr lang="da-DK" sz="2000" dirty="0"/>
              <a:t> der skal gøres, og </a:t>
            </a:r>
            <a:r>
              <a:rPr lang="da-DK" sz="2000" i="1" dirty="0"/>
              <a:t>hvorfor</a:t>
            </a:r>
            <a:r>
              <a:rPr lang="da-DK" sz="2000" dirty="0"/>
              <a:t> det skal gøres. Formulér strategi som hensigt snarere end som en plan. Planlæg kun til første træfning.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b="1" dirty="0"/>
              <a:t>Får budskabet ud</a:t>
            </a:r>
            <a:r>
              <a:rPr lang="da-DK" sz="2000" dirty="0"/>
              <a:t>. Kommuniker hensigten: hvad og hvorfor det skal gøres; </a:t>
            </a:r>
            <a:r>
              <a:rPr lang="da-DK" sz="2000" i="1" dirty="0"/>
              <a:t>ikke</a:t>
            </a:r>
            <a:r>
              <a:rPr lang="da-DK" sz="2000" dirty="0"/>
              <a:t> hvordan det skal gøres. Giv brief og bed om </a:t>
            </a:r>
            <a:r>
              <a:rPr lang="da-DK" sz="2000" dirty="0" err="1"/>
              <a:t>backbrief</a:t>
            </a:r>
            <a:r>
              <a:rPr lang="da-DK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b="1" dirty="0"/>
              <a:t>Giv råderum og støtte</a:t>
            </a:r>
            <a:r>
              <a:rPr lang="da-DK" sz="2000" dirty="0"/>
              <a:t>, så de kan tilpasses handlingerne i forhold til det, der sker og i forhold til de uforudsete omstændigheder. </a:t>
            </a:r>
          </a:p>
        </p:txBody>
      </p:sp>
      <p:pic>
        <p:nvPicPr>
          <p:cNvPr id="6" name="Billede 5" descr="Et billede, der indeholder Ansigt, portræt, menneske, tøj&#10;&#10;Automatisk genereret beskrivelse">
            <a:extLst>
              <a:ext uri="{FF2B5EF4-FFF2-40B4-BE49-F238E27FC236}">
                <a16:creationId xmlns:a16="http://schemas.microsoft.com/office/drawing/2014/main" id="{F2B391D5-F8D0-3B54-2972-C1671C06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772" y="1898373"/>
            <a:ext cx="2768600" cy="3810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0ECB937-7801-8850-087F-37126DF32DE7}"/>
              </a:ext>
            </a:extLst>
          </p:cNvPr>
          <p:cNvSpPr txBox="1"/>
          <p:nvPr/>
        </p:nvSpPr>
        <p:spPr>
          <a:xfrm>
            <a:off x="8183772" y="5754758"/>
            <a:ext cx="276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Helmuth von Moltke (1800-1891)</a:t>
            </a:r>
          </a:p>
        </p:txBody>
      </p:sp>
    </p:spTree>
    <p:extLst>
      <p:ext uri="{BB962C8B-B14F-4D97-AF65-F5344CB8AC3E}">
        <p14:creationId xmlns:p14="http://schemas.microsoft.com/office/powerpoint/2010/main" val="251745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007AE-E94C-32DA-21B3-0231E8D8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968772"/>
            <a:ext cx="10515600" cy="795131"/>
          </a:xfrm>
        </p:spPr>
        <p:txBody>
          <a:bodyPr/>
          <a:lstStyle/>
          <a:p>
            <a:r>
              <a:rPr lang="da-DK" dirty="0"/>
              <a:t>Forsvarets ledelsesgrundlag</a:t>
            </a:r>
          </a:p>
        </p:txBody>
      </p:sp>
      <p:pic>
        <p:nvPicPr>
          <p:cNvPr id="6" name="Pladsholder til indhold 5" descr="Et billede, der indeholder tekst, skærmbillede, Font/skrifttype, dokument&#10;&#10;Automatisk genereret beskrivelse">
            <a:extLst>
              <a:ext uri="{FF2B5EF4-FFF2-40B4-BE49-F238E27FC236}">
                <a16:creationId xmlns:a16="http://schemas.microsoft.com/office/drawing/2014/main" id="{1CD4153D-C0A2-F0F0-84BE-32DFEF261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771" y="1777064"/>
            <a:ext cx="8793650" cy="5220000"/>
          </a:xfrm>
        </p:spPr>
      </p:pic>
    </p:spTree>
    <p:extLst>
      <p:ext uri="{BB962C8B-B14F-4D97-AF65-F5344CB8AC3E}">
        <p14:creationId xmlns:p14="http://schemas.microsoft.com/office/powerpoint/2010/main" val="863695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diagram, skærmbillede, Font/skrifttype&#10;&#10;Automatisk genereret beskrivelse">
            <a:extLst>
              <a:ext uri="{FF2B5EF4-FFF2-40B4-BE49-F238E27FC236}">
                <a16:creationId xmlns:a16="http://schemas.microsoft.com/office/drawing/2014/main" id="{B430E0E2-8C69-C197-2A91-F63A8C3E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4" y="1336678"/>
            <a:ext cx="7772400" cy="55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3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diagram, skærmbillede, Font/skrifttype&#10;&#10;Automatisk genereret beskrivelse">
            <a:extLst>
              <a:ext uri="{FF2B5EF4-FFF2-40B4-BE49-F238E27FC236}">
                <a16:creationId xmlns:a16="http://schemas.microsoft.com/office/drawing/2014/main" id="{B430E0E2-8C69-C197-2A91-F63A8C3E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4" y="1336678"/>
            <a:ext cx="7772400" cy="551272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C49BDF3-2D12-D4B4-B297-9C6A797E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83" y="1876507"/>
            <a:ext cx="2268000" cy="171451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307BF76-ED7D-8B50-9F80-8D4C416E2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051" y="3715246"/>
            <a:ext cx="2088000" cy="157844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510A108-597B-765F-849E-F5CA03CDF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974" y="5480981"/>
            <a:ext cx="1872000" cy="14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2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1D4B0-3273-493F-8AA8-61A7E064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Sætte retning og sætte fri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3554202-EB62-6809-2E68-2EFD2100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48" y="1993867"/>
            <a:ext cx="6084000" cy="47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67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42E65-BBA7-2A4E-353D-BF23CE2D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FFBFAB-1434-7DB7-2AC4-1A0C559AA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000" dirty="0"/>
          </a:p>
          <a:p>
            <a:r>
              <a:rPr lang="da-DK" sz="2000" dirty="0"/>
              <a:t>Tænk på en af de vigtigste opgaver, som du har igangsat på dit eget område.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Er hensigten – </a:t>
            </a:r>
            <a:r>
              <a:rPr lang="da-DK" sz="2000" i="1" dirty="0"/>
              <a:t>hvad </a:t>
            </a:r>
            <a:r>
              <a:rPr lang="da-DK" sz="2000" dirty="0"/>
              <a:t>skal laves og </a:t>
            </a:r>
            <a:r>
              <a:rPr lang="da-DK" sz="2000" i="1" dirty="0"/>
              <a:t>hvorfor </a:t>
            </a:r>
            <a:r>
              <a:rPr lang="da-DK" sz="2000" dirty="0"/>
              <a:t>skal det laves – klart kommunikeret (i et brief)?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Er hensigten forstået af dem, der skal løses opgaven? Og er forståelsen illustreret i et klart </a:t>
            </a:r>
            <a:r>
              <a:rPr lang="da-DK" sz="2000" dirty="0" err="1"/>
              <a:t>backbrief</a:t>
            </a:r>
            <a:r>
              <a:rPr lang="da-DK" sz="2000" dirty="0"/>
              <a:t>, der beskriver, </a:t>
            </a:r>
            <a:r>
              <a:rPr lang="da-DK" sz="2000" i="1" dirty="0"/>
              <a:t>hvordan</a:t>
            </a:r>
            <a:r>
              <a:rPr lang="da-DK" sz="2000" dirty="0"/>
              <a:t> opgaven vil blive løst? 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432B18E-F38B-5A51-D222-5576A8F8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894" y="2246406"/>
            <a:ext cx="4267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ED579-5E51-72EF-CDA1-6CFBC2CFA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DA9A7F6A-88B6-BE06-7E90-5E8EF824067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238572"/>
              </p:ext>
            </p:extLst>
          </p:nvPr>
        </p:nvGraphicFramePr>
        <p:xfrm>
          <a:off x="3202034" y="1465500"/>
          <a:ext cx="6336000" cy="523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55D12422-95AE-7EAC-53C4-01CD502F0B17}"/>
              </a:ext>
            </a:extLst>
          </p:cNvPr>
          <p:cNvSpPr txBox="1"/>
          <p:nvPr/>
        </p:nvSpPr>
        <p:spPr>
          <a:xfrm>
            <a:off x="7647709" y="361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54DEA87-0397-AEB5-43E3-89D36A52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103242"/>
            <a:ext cx="10515600" cy="795131"/>
          </a:xfrm>
        </p:spPr>
        <p:txBody>
          <a:bodyPr/>
          <a:lstStyle/>
          <a:p>
            <a:r>
              <a:rPr lang="da-DK" b="0" dirty="0"/>
              <a:t>Ting går ikke som planlagt</a:t>
            </a:r>
          </a:p>
        </p:txBody>
      </p:sp>
      <p:sp>
        <p:nvSpPr>
          <p:cNvPr id="2" name="Eksplosion 1 1">
            <a:extLst>
              <a:ext uri="{FF2B5EF4-FFF2-40B4-BE49-F238E27FC236}">
                <a16:creationId xmlns:a16="http://schemas.microsoft.com/office/drawing/2014/main" id="{A77FFF1F-EA5E-096E-AC55-0744539FA308}"/>
              </a:ext>
            </a:extLst>
          </p:cNvPr>
          <p:cNvSpPr>
            <a:spLocks noChangeAspect="1"/>
          </p:cNvSpPr>
          <p:nvPr/>
        </p:nvSpPr>
        <p:spPr>
          <a:xfrm>
            <a:off x="5417548" y="3003093"/>
            <a:ext cx="2160000" cy="2160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tx1"/>
                </a:solidFill>
                <a:latin typeface="Corbel" panose="020B0503020204020204" pitchFamily="34" charset="0"/>
              </a:rPr>
              <a:t>Friktion</a:t>
            </a:r>
          </a:p>
        </p:txBody>
      </p:sp>
    </p:spTree>
    <p:extLst>
      <p:ext uri="{BB962C8B-B14F-4D97-AF65-F5344CB8AC3E}">
        <p14:creationId xmlns:p14="http://schemas.microsoft.com/office/powerpoint/2010/main" val="1666910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EDCD-D499-6415-CF91-F4853445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 </a:t>
            </a:r>
            <a:r>
              <a:rPr lang="da-DK" dirty="0" err="1"/>
              <a:t>coronakrisen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0CF46A-58EB-15B1-5482-AECE3637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2103638"/>
            <a:ext cx="6729224" cy="452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2000" dirty="0"/>
              <a:t>”Vi er fleksible på en måde, der er utænkelig for to måneder siden. Og hold kæft, det er fedt”.</a:t>
            </a:r>
          </a:p>
          <a:p>
            <a:pPr lvl="1">
              <a:lnSpc>
                <a:spcPct val="100000"/>
              </a:lnSpc>
            </a:pPr>
            <a:r>
              <a:rPr lang="da-DK" sz="2000" dirty="0"/>
              <a:t>	- Arash </a:t>
            </a:r>
            <a:r>
              <a:rPr lang="da-DK" sz="2000" dirty="0" err="1"/>
              <a:t>Afshari</a:t>
            </a:r>
            <a:r>
              <a:rPr lang="da-DK" sz="2000" dirty="0"/>
              <a:t>, overlæge ved Rigshospitalet</a:t>
            </a:r>
          </a:p>
          <a:p>
            <a:pPr lvl="1">
              <a:lnSpc>
                <a:spcPct val="100000"/>
              </a:lnSpc>
            </a:pPr>
            <a:endParaRPr lang="da-DK" sz="2000" dirty="0"/>
          </a:p>
          <a:p>
            <a:pPr>
              <a:lnSpc>
                <a:spcPct val="100000"/>
              </a:lnSpc>
            </a:pPr>
            <a:r>
              <a:rPr lang="da-DK" sz="2000" dirty="0"/>
              <a:t>”Vi har set hidtil uhørte evner til at forandre, udvikle, eksekvere, finde løsninger og vigtigst af alt at samarbejde på alle tænkelige ledder og kanter”. </a:t>
            </a:r>
          </a:p>
          <a:p>
            <a:pPr>
              <a:lnSpc>
                <a:spcPct val="100000"/>
              </a:lnSpc>
            </a:pPr>
            <a:r>
              <a:rPr lang="da-DK" sz="2000" dirty="0"/>
              <a:t>	- Sidsel Vinge, projektchef, VIVE</a:t>
            </a:r>
          </a:p>
          <a:p>
            <a:pPr>
              <a:lnSpc>
                <a:spcPct val="100000"/>
              </a:lnSpc>
            </a:pPr>
            <a:endParaRPr lang="da-DK" sz="2000" dirty="0"/>
          </a:p>
          <a:p>
            <a:pPr>
              <a:lnSpc>
                <a:spcPct val="100000"/>
              </a:lnSpc>
            </a:pPr>
            <a:r>
              <a:rPr lang="da-DK" sz="2000" dirty="0"/>
              <a:t>Hvorfor? Fordi, det var stinkende klart, </a:t>
            </a:r>
            <a:r>
              <a:rPr lang="da-DK" sz="2000" i="1" dirty="0"/>
              <a:t>hvad</a:t>
            </a:r>
            <a:r>
              <a:rPr lang="da-DK" sz="2000" dirty="0"/>
              <a:t> der skulle gøres og </a:t>
            </a:r>
            <a:r>
              <a:rPr lang="da-DK" sz="2000" i="1" dirty="0"/>
              <a:t>hvorfor</a:t>
            </a:r>
            <a:r>
              <a:rPr lang="da-DK" sz="2000" dirty="0"/>
              <a:t>, det skulle gøres</a:t>
            </a:r>
          </a:p>
          <a:p>
            <a:pPr>
              <a:lnSpc>
                <a:spcPct val="100000"/>
              </a:lnSpc>
            </a:pPr>
            <a:endParaRPr lang="da-DK" sz="2000" dirty="0"/>
          </a:p>
        </p:txBody>
      </p:sp>
      <p:pic>
        <p:nvPicPr>
          <p:cNvPr id="7" name="Billede 6" descr="roman_thinker.gif">
            <a:extLst>
              <a:ext uri="{FF2B5EF4-FFF2-40B4-BE49-F238E27FC236}">
                <a16:creationId xmlns:a16="http://schemas.microsoft.com/office/drawing/2014/main" id="{D1549E54-3491-D8D9-6C89-9D44227D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11" y="3159270"/>
            <a:ext cx="2844000" cy="36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73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9CA19-E240-994A-81C7-174DF5C7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377895-6F5E-384E-B2FA-A24E40DDC6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1129" y="1989461"/>
            <a:ext cx="10720311" cy="466598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1800" dirty="0"/>
              <a:t>Bang &amp; </a:t>
            </a:r>
            <a:r>
              <a:rPr lang="da-DK" sz="1800" dirty="0" err="1"/>
              <a:t>Midelfart</a:t>
            </a:r>
            <a:r>
              <a:rPr lang="da-DK" sz="1800" dirty="0"/>
              <a:t> (2021). </a:t>
            </a:r>
            <a:r>
              <a:rPr lang="da-DK" sz="1800" u="sng" dirty="0" err="1"/>
              <a:t>Effective</a:t>
            </a:r>
            <a:r>
              <a:rPr lang="da-DK" sz="1800" u="sng" dirty="0"/>
              <a:t> management teams and </a:t>
            </a:r>
            <a:r>
              <a:rPr lang="da-DK" sz="1800" u="sng" dirty="0" err="1"/>
              <a:t>organizational</a:t>
            </a:r>
            <a:r>
              <a:rPr lang="da-DK" sz="1800" u="sng" dirty="0"/>
              <a:t> </a:t>
            </a:r>
            <a:r>
              <a:rPr lang="da-DK" sz="1800" u="sng" dirty="0" err="1"/>
              <a:t>behaviour</a:t>
            </a:r>
            <a:r>
              <a:rPr lang="da-DK" sz="1800" u="sng" dirty="0"/>
              <a:t>. A research </a:t>
            </a:r>
            <a:r>
              <a:rPr lang="da-DK" sz="1800" u="sng" dirty="0" err="1"/>
              <a:t>based</a:t>
            </a:r>
            <a:r>
              <a:rPr lang="da-DK" sz="1800" u="sng" dirty="0"/>
              <a:t> model for team </a:t>
            </a:r>
            <a:r>
              <a:rPr lang="da-DK" sz="1800" u="sng" dirty="0" err="1"/>
              <a:t>development</a:t>
            </a:r>
            <a:r>
              <a:rPr lang="da-DK" sz="1800" dirty="0"/>
              <a:t>. </a:t>
            </a:r>
            <a:r>
              <a:rPr lang="da-DK" sz="1800" dirty="0" err="1"/>
              <a:t>Routledge</a:t>
            </a:r>
            <a:endParaRPr lang="da-DK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1800" dirty="0" err="1"/>
              <a:t>Bungay</a:t>
            </a:r>
            <a:r>
              <a:rPr lang="da-DK" sz="1800" dirty="0"/>
              <a:t> (2011). </a:t>
            </a:r>
            <a:r>
              <a:rPr lang="da-DK" sz="1800" u="sng" dirty="0"/>
              <a:t>The Art of Action</a:t>
            </a:r>
            <a:r>
              <a:rPr lang="da-DK" sz="1800" dirty="0"/>
              <a:t>. Nicholas </a:t>
            </a:r>
            <a:r>
              <a:rPr lang="da-DK" sz="1800" dirty="0" err="1"/>
              <a:t>Brealey</a:t>
            </a:r>
            <a:r>
              <a:rPr lang="da-DK" sz="1800" dirty="0"/>
              <a:t> Pub.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1800" dirty="0" err="1"/>
              <a:t>Keltner</a:t>
            </a:r>
            <a:r>
              <a:rPr lang="da-DK" sz="1800" dirty="0"/>
              <a:t> (2017). </a:t>
            </a:r>
            <a:r>
              <a:rPr lang="da-DK" sz="1800" u="sng" dirty="0"/>
              <a:t>The Power Paradox</a:t>
            </a:r>
            <a:r>
              <a:rPr lang="da-DK" sz="1800" dirty="0"/>
              <a:t>. </a:t>
            </a:r>
            <a:r>
              <a:rPr lang="da-DK" sz="1800" dirty="0" err="1"/>
              <a:t>Penguin</a:t>
            </a:r>
            <a:r>
              <a:rPr lang="da-DK" sz="1800" dirty="0"/>
              <a:t> </a:t>
            </a:r>
            <a:r>
              <a:rPr lang="da-DK" sz="1800" dirty="0" err="1"/>
              <a:t>Books</a:t>
            </a:r>
            <a:r>
              <a:rPr lang="da-DK" sz="1800" dirty="0"/>
              <a:t> Ltd.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1800" dirty="0" err="1"/>
              <a:t>Ofman</a:t>
            </a:r>
            <a:r>
              <a:rPr lang="da-DK" sz="1800" dirty="0"/>
              <a:t> (2013). </a:t>
            </a:r>
            <a:r>
              <a:rPr lang="da-DK" sz="1800" u="sng" dirty="0"/>
              <a:t>Kernekvaliteter og kernekvadranten</a:t>
            </a:r>
            <a:r>
              <a:rPr lang="da-DK" sz="1800" dirty="0"/>
              <a:t>. Core </a:t>
            </a:r>
            <a:r>
              <a:rPr lang="da-DK" sz="1800" dirty="0" err="1"/>
              <a:t>Quality</a:t>
            </a:r>
            <a:r>
              <a:rPr lang="da-DK" sz="1800" dirty="0"/>
              <a:t> International.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1800" dirty="0"/>
              <a:t>Pendleton &amp; </a:t>
            </a:r>
            <a:r>
              <a:rPr lang="da-DK" sz="1800" dirty="0" err="1"/>
              <a:t>Furnham</a:t>
            </a:r>
            <a:r>
              <a:rPr lang="da-DK" sz="1800" dirty="0"/>
              <a:t> (2017). </a:t>
            </a:r>
            <a:r>
              <a:rPr lang="da-DK" sz="1800" u="sng" dirty="0"/>
              <a:t>Ledelse. Alt du behøver at vide</a:t>
            </a:r>
            <a:r>
              <a:rPr lang="da-DK" sz="1800" dirty="0"/>
              <a:t>. </a:t>
            </a:r>
            <a:r>
              <a:rPr lang="da-DK" sz="1800" dirty="0" err="1"/>
              <a:t>Hogrefe</a:t>
            </a:r>
            <a:r>
              <a:rPr lang="da-DK" sz="1800" dirty="0"/>
              <a:t> Psykologisk Forlag.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561733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4FFA045-FF32-F440-B350-02CE70956331}"/>
              </a:ext>
            </a:extLst>
          </p:cNvPr>
          <p:cNvSpPr txBox="1"/>
          <p:nvPr/>
        </p:nvSpPr>
        <p:spPr>
          <a:xfrm>
            <a:off x="706046" y="972272"/>
            <a:ext cx="77928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Genitor ApS</a:t>
            </a:r>
          </a:p>
          <a:p>
            <a:r>
              <a:rPr lang="da-DK" dirty="0"/>
              <a:t>Langebrogade 6E, 3. tv.</a:t>
            </a:r>
          </a:p>
          <a:p>
            <a:r>
              <a:rPr lang="da-DK" dirty="0"/>
              <a:t>1411 København K</a:t>
            </a:r>
          </a:p>
          <a:p>
            <a:r>
              <a:rPr lang="da-DK" dirty="0"/>
              <a:t>-</a:t>
            </a:r>
          </a:p>
          <a:p>
            <a:r>
              <a:rPr lang="da-DK" dirty="0"/>
              <a:t>Ny Banegårdsgade 55, 3.</a:t>
            </a:r>
          </a:p>
          <a:p>
            <a:r>
              <a:rPr lang="da-DK" dirty="0"/>
              <a:t>8000 Aarhus C</a:t>
            </a:r>
          </a:p>
          <a:p>
            <a:endParaRPr lang="da-DK" dirty="0"/>
          </a:p>
          <a:p>
            <a:r>
              <a:rPr lang="da-DK" dirty="0"/>
              <a:t>Telefon: 3141 0178</a:t>
            </a:r>
          </a:p>
          <a:p>
            <a:r>
              <a:rPr lang="da-DK" dirty="0"/>
              <a:t>Mail: </a:t>
            </a:r>
            <a:r>
              <a:rPr lang="da-DK" dirty="0">
                <a:hlinkClick r:id="rId2"/>
              </a:rPr>
              <a:t>kontakt@genitor.dk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Læs mere om os på:</a:t>
            </a:r>
          </a:p>
          <a:p>
            <a:r>
              <a:rPr lang="da-DK" dirty="0">
                <a:hlinkClick r:id="rId3"/>
              </a:rPr>
              <a:t>www.genitor.dk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Find os på LinkedIn:         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8" name="Picture 4" descr="Et billede, der indeholder vektorgrafik&#10;&#10;Automatisk genereret beskrivelse">
            <a:hlinkClick r:id="rId4" tooltip="https://www.linkedin.com/company/5006813/admin/"/>
            <a:extLst>
              <a:ext uri="{FF2B5EF4-FFF2-40B4-BE49-F238E27FC236}">
                <a16:creationId xmlns:a16="http://schemas.microsoft.com/office/drawing/2014/main" id="{1970D4DD-A132-1448-991A-0C060DC3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1" y="4895495"/>
            <a:ext cx="521183" cy="4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905DE1F-AB76-2245-A385-ACE35ADF1763}"/>
              </a:ext>
            </a:extLst>
          </p:cNvPr>
          <p:cNvSpPr txBox="1"/>
          <p:nvPr/>
        </p:nvSpPr>
        <p:spPr>
          <a:xfrm>
            <a:off x="1365488" y="4889346"/>
            <a:ext cx="688693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a-DK" dirty="0">
                <a:hlinkClick r:id="rId4"/>
              </a:rPr>
              <a:t>https://www.linkedin.com/company/genitor-aps/?viewAsMember=true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620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5189D-DB0A-CA38-8AA2-F4453E01C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63669724-2AB1-09E7-BA85-B3006DCA6DB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915741" y="1465500"/>
          <a:ext cx="6336000" cy="523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2EB6379C-0173-A518-7175-465FDD7915ED}"/>
              </a:ext>
            </a:extLst>
          </p:cNvPr>
          <p:cNvSpPr txBox="1"/>
          <p:nvPr/>
        </p:nvSpPr>
        <p:spPr>
          <a:xfrm>
            <a:off x="7647709" y="361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9F0AC4A-41A2-AE3E-61AE-88D3086F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103242"/>
            <a:ext cx="10515600" cy="795131"/>
          </a:xfrm>
        </p:spPr>
        <p:txBody>
          <a:bodyPr/>
          <a:lstStyle/>
          <a:p>
            <a:r>
              <a:rPr lang="da-DK" b="0" dirty="0"/>
              <a:t>Nyt Ministerium for Grøn Trepart </a:t>
            </a:r>
          </a:p>
        </p:txBody>
      </p:sp>
      <p:sp>
        <p:nvSpPr>
          <p:cNvPr id="2" name="Eksplosion 1 1">
            <a:extLst>
              <a:ext uri="{FF2B5EF4-FFF2-40B4-BE49-F238E27FC236}">
                <a16:creationId xmlns:a16="http://schemas.microsoft.com/office/drawing/2014/main" id="{492284F0-40EF-06B5-9A28-E421158CB058}"/>
              </a:ext>
            </a:extLst>
          </p:cNvPr>
          <p:cNvSpPr>
            <a:spLocks noChangeAspect="1"/>
          </p:cNvSpPr>
          <p:nvPr/>
        </p:nvSpPr>
        <p:spPr>
          <a:xfrm>
            <a:off x="8115436" y="3157368"/>
            <a:ext cx="2160000" cy="2160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tx1"/>
                </a:solidFill>
                <a:latin typeface="Corbel" panose="020B0503020204020204" pitchFamily="34" charset="0"/>
              </a:rPr>
              <a:t>Friktion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AB41104-6C3F-F8B3-29CE-9A3C25E5B21B}"/>
              </a:ext>
            </a:extLst>
          </p:cNvPr>
          <p:cNvSpPr txBox="1"/>
          <p:nvPr/>
        </p:nvSpPr>
        <p:spPr>
          <a:xfrm>
            <a:off x="787789" y="2184575"/>
            <a:ext cx="51279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Corbel" panose="020B0503020204020204" pitchFamily="34" charset="0"/>
              </a:rPr>
              <a:t>Men en ting er at få skrevet det her ned på papir efter mange forhandlinger. Noget andet er at få det til at virke i virkeligheden. Og det er jo det, vi skal måles på.</a:t>
            </a:r>
          </a:p>
          <a:p>
            <a:endParaRPr lang="da-DK" sz="2000" dirty="0"/>
          </a:p>
          <a:p>
            <a:endParaRPr lang="da-DK" sz="2000" dirty="0"/>
          </a:p>
          <a:p>
            <a:pPr lvl="1"/>
            <a:r>
              <a:rPr lang="da-DK" dirty="0">
                <a:latin typeface="Corbel" panose="020B0503020204020204" pitchFamily="34" charset="0"/>
              </a:rPr>
              <a:t>Statsminister Mette Frederiksen</a:t>
            </a:r>
          </a:p>
          <a:p>
            <a:pPr lvl="1"/>
            <a:r>
              <a:rPr lang="da-DK" dirty="0">
                <a:latin typeface="Corbel" panose="020B0503020204020204" pitchFamily="34" charset="0"/>
              </a:rPr>
              <a:t>Pressemøde, august 2024</a:t>
            </a:r>
          </a:p>
          <a:p>
            <a:pPr lvl="1"/>
            <a:endParaRPr lang="da-DK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7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A78FAFB2-2F60-7C7D-E8D4-1F04207B076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94645"/>
              </p:ext>
            </p:extLst>
          </p:nvPr>
        </p:nvGraphicFramePr>
        <p:xfrm>
          <a:off x="3121266" y="1240417"/>
          <a:ext cx="6336000" cy="523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6C3581B-CEA2-44E7-ECD6-9ACFB498C625}"/>
              </a:ext>
            </a:extLst>
          </p:cNvPr>
          <p:cNvSpPr txBox="1"/>
          <p:nvPr/>
        </p:nvSpPr>
        <p:spPr>
          <a:xfrm>
            <a:off x="7647709" y="361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0A66ED-B539-95B1-D16A-FF3862A9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59" y="1819523"/>
            <a:ext cx="3292898" cy="593036"/>
          </a:xfrm>
        </p:spPr>
        <p:txBody>
          <a:bodyPr/>
          <a:lstStyle/>
          <a:p>
            <a:r>
              <a:rPr lang="da-DK" b="0" dirty="0"/>
              <a:t>Strategisk handling gennem selvledelse</a:t>
            </a:r>
            <a:br>
              <a:rPr lang="da-DK" b="0" dirty="0"/>
            </a:br>
            <a:r>
              <a:rPr lang="da-DK" b="0" dirty="0"/>
              <a:t>(Mission Command)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699AE69-751D-FA20-1D3D-DA44DB87686F}"/>
              </a:ext>
            </a:extLst>
          </p:cNvPr>
          <p:cNvSpPr txBox="1"/>
          <p:nvPr/>
        </p:nvSpPr>
        <p:spPr>
          <a:xfrm>
            <a:off x="709259" y="2826842"/>
            <a:ext cx="237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orbel" panose="020B0503020204020204" pitchFamily="34" charset="0"/>
              </a:rPr>
              <a:t>Hvordan ledere lukker gabet mellem Plan, Handling og Udfald</a:t>
            </a:r>
          </a:p>
        </p:txBody>
      </p:sp>
    </p:spTree>
    <p:extLst>
      <p:ext uri="{BB962C8B-B14F-4D97-AF65-F5344CB8AC3E}">
        <p14:creationId xmlns:p14="http://schemas.microsoft.com/office/powerpoint/2010/main" val="315841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E374A-10B5-D883-3113-3C075F23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Et klassisk ledelsesdilemma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BA5062-4DB8-C490-FC1E-CE37AF5372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8771" y="2078670"/>
            <a:ext cx="7257949" cy="4205923"/>
          </a:xfrm>
        </p:spPr>
        <p:txBody>
          <a:bodyPr>
            <a:normAutofit/>
          </a:bodyPr>
          <a:lstStyle/>
          <a:p>
            <a:r>
              <a:rPr lang="da-DK" sz="2000" dirty="0"/>
              <a:t>Hvor man skal lede fra? 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For tæt på</a:t>
            </a:r>
            <a:r>
              <a:rPr lang="da-DK" sz="2000" dirty="0"/>
              <a:t>, så mister man overblikket i detaljemængden og risikere at demotivere med mikromanagement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For langt fra</a:t>
            </a:r>
            <a:r>
              <a:rPr lang="da-DK" sz="2000" dirty="0"/>
              <a:t>, så mister man situationsfornemmelse og risikerer at blive opfattet som verdensfjern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Mission </a:t>
            </a:r>
            <a:r>
              <a:rPr lang="da-DK" sz="2000" b="1" dirty="0" err="1"/>
              <a:t>command</a:t>
            </a:r>
            <a:r>
              <a:rPr lang="da-DK" sz="2000" b="1" dirty="0"/>
              <a:t> </a:t>
            </a:r>
            <a:r>
              <a:rPr lang="da-DK" sz="2000" dirty="0"/>
              <a:t>er et forsøg på at løse problemet ved at delegere beslutningskompetence til dem, der ved bedst. </a:t>
            </a:r>
          </a:p>
        </p:txBody>
      </p:sp>
      <p:sp>
        <p:nvSpPr>
          <p:cNvPr id="5" name="Oval billedforklaring 4">
            <a:extLst>
              <a:ext uri="{FF2B5EF4-FFF2-40B4-BE49-F238E27FC236}">
                <a16:creationId xmlns:a16="http://schemas.microsoft.com/office/drawing/2014/main" id="{32F8B068-3994-C7E8-38FA-29C3EBE3AF0B}"/>
              </a:ext>
            </a:extLst>
          </p:cNvPr>
          <p:cNvSpPr/>
          <p:nvPr/>
        </p:nvSpPr>
        <p:spPr>
          <a:xfrm>
            <a:off x="7899816" y="1740623"/>
            <a:ext cx="3959249" cy="241165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i="1" dirty="0">
                <a:latin typeface="Corbel" panose="020B0503020204020204" pitchFamily="34" charset="0"/>
              </a:rPr>
              <a:t>Det handler om at fortælle nogen, hvad de skal gøre – uden at fortælle dem, hvad de skal gøre!</a:t>
            </a:r>
          </a:p>
        </p:txBody>
      </p:sp>
    </p:spTree>
    <p:extLst>
      <p:ext uri="{BB962C8B-B14F-4D97-AF65-F5344CB8AC3E}">
        <p14:creationId xmlns:p14="http://schemas.microsoft.com/office/powerpoint/2010/main" val="334347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E374A-10B5-D883-3113-3C075F23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Mission </a:t>
            </a:r>
            <a:r>
              <a:rPr lang="da-DK" b="0" dirty="0" err="1"/>
              <a:t>command</a:t>
            </a:r>
            <a:r>
              <a:rPr lang="da-DK" b="0" dirty="0"/>
              <a:t> </a:t>
            </a:r>
            <a:r>
              <a:rPr lang="da-DK" sz="2000" b="0" dirty="0"/>
              <a:t>- principper</a:t>
            </a:r>
            <a:endParaRPr lang="da-DK" b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BA5062-4DB8-C490-FC1E-CE37AF5372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8771" y="2078670"/>
            <a:ext cx="9992959" cy="42059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Kompetence</a:t>
            </a:r>
            <a:r>
              <a:rPr lang="da-DK" sz="2000" dirty="0"/>
              <a:t> er en forudsætning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da-DK" sz="2000" dirty="0"/>
              <a:t>at der er kompetente mennesker på alle niveauer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da-DK" sz="2000" dirty="0"/>
              <a:t>at de har beslutningskompetence (bemyndigelse) til at handle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Gensidig tillid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da-DK" sz="2000" dirty="0"/>
              <a:t>Tillid til, at de udførende er kompetente til at træffe de rigtige beslutninger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da-DK" sz="2000" dirty="0"/>
              <a:t>Tillid til, at de overordnede bakker op og tager ansvar, når det brænder på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Overordnet hensigt</a:t>
            </a:r>
            <a:r>
              <a:rPr lang="da-DK" sz="2000" dirty="0"/>
              <a:t>, der kommunikeres klart og tydeligt: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a-DK" sz="2000" i="1" dirty="0"/>
              <a:t>Hvad</a:t>
            </a:r>
            <a:r>
              <a:rPr lang="da-DK" sz="2000" dirty="0"/>
              <a:t> skal gøres?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a-DK" sz="2000" dirty="0"/>
              <a:t>og </a:t>
            </a:r>
            <a:r>
              <a:rPr lang="da-DK" sz="2000" i="1" dirty="0"/>
              <a:t>hvorfor</a:t>
            </a:r>
            <a:r>
              <a:rPr lang="da-DK" sz="2000" dirty="0"/>
              <a:t> skal det gøres? Læs: hvad er det ønskede udfald.</a:t>
            </a:r>
          </a:p>
        </p:txBody>
      </p:sp>
    </p:spTree>
    <p:extLst>
      <p:ext uri="{BB962C8B-B14F-4D97-AF65-F5344CB8AC3E}">
        <p14:creationId xmlns:p14="http://schemas.microsoft.com/office/powerpoint/2010/main" val="238454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363B3-2C49-A337-CB64-C9157EF7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BC6F1-7178-CBB7-93C4-B1706B04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Mission Command </a:t>
            </a:r>
            <a:r>
              <a:rPr lang="da-DK" sz="2000" b="0" dirty="0"/>
              <a:t>– principper (forts)</a:t>
            </a:r>
            <a:endParaRPr lang="da-DK" b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426377-0BFC-3A00-83D3-DA36406FF0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8771" y="2078670"/>
            <a:ext cx="9992959" cy="42059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Fælles forståelse </a:t>
            </a:r>
            <a:r>
              <a:rPr lang="da-DK" sz="2000" dirty="0"/>
              <a:t>af hensigten og situationen og herunder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a-DK" sz="2000" dirty="0"/>
              <a:t>Åben kommunikation om dét, der går anderledes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a-DK" sz="2000" dirty="0"/>
              <a:t>Åben kommunikation om dét, der er uenighed 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Disciplineret initiativ</a:t>
            </a:r>
            <a:r>
              <a:rPr lang="da-DK" sz="2000" dirty="0"/>
              <a:t>. </a:t>
            </a:r>
            <a:r>
              <a:rPr lang="da-DK" sz="2000" i="1" dirty="0"/>
              <a:t>Pligt </a:t>
            </a:r>
            <a:r>
              <a:rPr lang="da-DK" sz="2000" dirty="0"/>
              <a:t>til at handle – og at gøre det med hensigten for øje og med respekt for de rammer, der er formuleret. At udnytte de muligheder, der opstår; at udnytte friktion versus at blive offer for friktion.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Risikovillighed</a:t>
            </a:r>
            <a:r>
              <a:rPr lang="da-DK" sz="2000" dirty="0"/>
              <a:t> – accept af, at det nogle gange går anderledes end planlagt og mod til at slippe kontrol.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Mission Command</a:t>
            </a:r>
            <a:r>
              <a:rPr lang="da-DK" sz="2000" dirty="0"/>
              <a:t> er som ledelsesfilosofi et alternativ til </a:t>
            </a:r>
            <a:r>
              <a:rPr lang="da-DK" sz="2000" b="1" dirty="0"/>
              <a:t>Den Lange Skruetrækker</a:t>
            </a:r>
            <a:r>
              <a:rPr lang="da-DK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492562"/>
      </p:ext>
    </p:extLst>
  </p:cSld>
  <p:clrMapOvr>
    <a:masterClrMapping/>
  </p:clrMapOvr>
</p:sld>
</file>

<file path=ppt/theme/theme1.xml><?xml version="1.0" encoding="utf-8"?>
<a:theme xmlns:a="http://schemas.openxmlformats.org/drawingml/2006/main" name="Genitor blå">
  <a:themeElements>
    <a:clrScheme name="Geni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80000"/>
      </a:accent1>
      <a:accent2>
        <a:srgbClr val="A3D6C5"/>
      </a:accent2>
      <a:accent3>
        <a:srgbClr val="F6911D"/>
      </a:accent3>
      <a:accent4>
        <a:srgbClr val="00A89C"/>
      </a:accent4>
      <a:accent5>
        <a:srgbClr val="FCD958"/>
      </a:accent5>
      <a:accent6>
        <a:srgbClr val="D0707A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̊_skabelon_marts 2020" id="{11D3322C-EA59-6B4C-BD48-DA056406466F}" vid="{F2437D15-42AC-8D4A-A9E8-587E6B032B7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F902C624D6AF41993A3D8E1836940D" ma:contentTypeVersion="12" ma:contentTypeDescription="Opret et nyt dokument." ma:contentTypeScope="" ma:versionID="999f260c5ff76a59d5c9021d5f9bc148">
  <xsd:schema xmlns:xsd="http://www.w3.org/2001/XMLSchema" xmlns:xs="http://www.w3.org/2001/XMLSchema" xmlns:p="http://schemas.microsoft.com/office/2006/metadata/properties" xmlns:ns2="d2af0f87-278a-449e-a927-81c731626da0" xmlns:ns3="c34bb800-0cdc-4ddd-bb12-8e5cd2e925d6" targetNamespace="http://schemas.microsoft.com/office/2006/metadata/properties" ma:root="true" ma:fieldsID="e13ff4112d20d733590dcf1e18ce27ad" ns2:_="" ns3:_="">
    <xsd:import namespace="d2af0f87-278a-449e-a927-81c731626da0"/>
    <xsd:import namespace="c34bb800-0cdc-4ddd-bb12-8e5cd2e925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f0f87-278a-449e-a927-81c731626d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bb800-0cdc-4ddd-bb12-8e5cd2e92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2af0f87-278a-449e-a927-81c731626da0">WCK3PS36V2T3-1816915756-60515</_dlc_DocId>
    <_dlc_DocIdUrl xmlns="d2af0f87-278a-449e-a927-81c731626da0">
      <Url>https://genitor.sharepoint.com/sites/Boxen/_layouts/15/DocIdRedir.aspx?ID=WCK3PS36V2T3-1816915756-60515</Url>
      <Description>WCK3PS36V2T3-1816915756-60515</Description>
    </_dlc_DocIdUrl>
  </documentManagement>
</p:properties>
</file>

<file path=customXml/itemProps1.xml><?xml version="1.0" encoding="utf-8"?>
<ds:datastoreItem xmlns:ds="http://schemas.openxmlformats.org/officeDocument/2006/customXml" ds:itemID="{2136987E-BDC0-4944-AB7D-59953C1137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f0f87-278a-449e-a927-81c731626da0"/>
    <ds:schemaRef ds:uri="c34bb800-0cdc-4ddd-bb12-8e5cd2e92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8744C8-FC99-4197-9A15-CB12FF1B88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82300-B7B0-4D0D-AEBE-ECC80FCBFDF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91A58C8-62F3-40E2-BBCA-37531E7E5A06}">
  <ds:schemaRefs>
    <ds:schemaRef ds:uri="http://schemas.microsoft.com/office/2006/documentManagement/types"/>
    <ds:schemaRef ds:uri="http://www.w3.org/XML/1998/namespace"/>
    <ds:schemaRef ds:uri="c34bb800-0cdc-4ddd-bb12-8e5cd2e925d6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2af0f87-278a-449e-a927-81c731626da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Genitor blå</Template>
  <TotalTime>6133</TotalTime>
  <Words>1974</Words>
  <Application>Microsoft Macintosh PowerPoint</Application>
  <PresentationFormat>Widescreen</PresentationFormat>
  <Paragraphs>270</Paragraphs>
  <Slides>42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8" baseType="lpstr">
      <vt:lpstr>Arial</vt:lpstr>
      <vt:lpstr>Calibri</vt:lpstr>
      <vt:lpstr>Corbel</vt:lpstr>
      <vt:lpstr>Courier New</vt:lpstr>
      <vt:lpstr>Times New Roman</vt:lpstr>
      <vt:lpstr>Genitor blå</vt:lpstr>
      <vt:lpstr>    Tværgående ledergrupper  Nyborg Kommune  September 2024  </vt:lpstr>
      <vt:lpstr>Program</vt:lpstr>
      <vt:lpstr>PowerPoint-præsentation</vt:lpstr>
      <vt:lpstr>Ting går ikke som planlagt</vt:lpstr>
      <vt:lpstr>Nyt Ministerium for Grøn Trepart </vt:lpstr>
      <vt:lpstr>Strategisk handling gennem selvledelse (Mission Command)</vt:lpstr>
      <vt:lpstr>Et klassisk ledelsesdilemma</vt:lpstr>
      <vt:lpstr>Mission command - principper</vt:lpstr>
      <vt:lpstr>Mission Command – principper (forts)</vt:lpstr>
      <vt:lpstr>Strategisk handling gennem selvledelse versus Den lange skruetrækker</vt:lpstr>
      <vt:lpstr>PowerPoint-præsentation</vt:lpstr>
      <vt:lpstr>Mission Command</vt:lpstr>
      <vt:lpstr>Brief – backbrief proces</vt:lpstr>
      <vt:lpstr>Brief – backbrief proces (forts)</vt:lpstr>
      <vt:lpstr>Forbandelsen ved viden </vt:lpstr>
      <vt:lpstr>PowerPoint-præsentation</vt:lpstr>
      <vt:lpstr>PowerPoint-præsentation</vt:lpstr>
      <vt:lpstr>PowerPoint-præsentation</vt:lpstr>
      <vt:lpstr>PowerPoint-præsentation</vt:lpstr>
      <vt:lpstr>I tværgående ledergrupper drøfte: </vt:lpstr>
      <vt:lpstr>Forbandelsen ved viden</vt:lpstr>
      <vt:lpstr>PowerPoint-præsentation</vt:lpstr>
      <vt:lpstr>Back briefing</vt:lpstr>
      <vt:lpstr>Under coronakrisen</vt:lpstr>
      <vt:lpstr>Ledere gør en stor forskel  – og den er stigende</vt:lpstr>
      <vt:lpstr>Ledelsesmodellen Pendleton &amp; Furnham (2017)</vt:lpstr>
      <vt:lpstr>I teorien</vt:lpstr>
      <vt:lpstr>I virkeligheden</vt:lpstr>
      <vt:lpstr>De typiske reaktioner</vt:lpstr>
      <vt:lpstr>PowerPoint-præsentation</vt:lpstr>
      <vt:lpstr>Strategisk handling gennem selvledelse</vt:lpstr>
      <vt:lpstr>Når man blander hvad og hvorfor med hvordan Forslag i forbindelse med politiforlig</vt:lpstr>
      <vt:lpstr>Presseklip</vt:lpstr>
      <vt:lpstr>Ledelsesprincipper</vt:lpstr>
      <vt:lpstr>Forsvarets ledelsesgrundlag</vt:lpstr>
      <vt:lpstr>PowerPoint-præsentation</vt:lpstr>
      <vt:lpstr>PowerPoint-præsentation</vt:lpstr>
      <vt:lpstr>Sætte retning og sætte fri</vt:lpstr>
      <vt:lpstr>Arbejdsspørgsmål</vt:lpstr>
      <vt:lpstr>Under coronakrisen</vt:lpstr>
      <vt:lpstr>Inspiration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Henning Meldgaard</dc:creator>
  <cp:lastModifiedBy>Henning Meldgaard</cp:lastModifiedBy>
  <cp:revision>114</cp:revision>
  <cp:lastPrinted>2024-09-04T07:56:22Z</cp:lastPrinted>
  <dcterms:created xsi:type="dcterms:W3CDTF">2020-10-10T15:13:36Z</dcterms:created>
  <dcterms:modified xsi:type="dcterms:W3CDTF">2024-09-04T08:05:01Z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0x01010015F902C624D6AF41993A3D8E1836940D</vt:lpwstr>
  </property>
  <property fmtid="{D5CDD505-2E9C-101B-9397-08002B2CF9AE}" pid="3" name="_dlc_DocIdItemGuid">
    <vt:lpwstr>035965ae-3e2a-466c-a446-afc280c69309</vt:lpwstr>
  </property>
</Properties>
</file>