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9" r:id="rId2"/>
    <p:sldId id="256" r:id="rId3"/>
    <p:sldId id="257" r:id="rId4"/>
    <p:sldId id="258" r:id="rId5"/>
  </p:sldIdLst>
  <p:sldSz cx="12192000" cy="6858000"/>
  <p:notesSz cx="6858000" cy="9144000"/>
  <p:custDataLst>
    <p:tags r:id="rId7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et dette slide, hvis du bruger billede på forsiden" id="{048588A8-B7F5-4743-A9AB-AB48B3145489}">
          <p14:sldIdLst>
            <p14:sldId id="259"/>
          </p14:sldIdLst>
        </p14:section>
        <p14:section name="Slet dette slide, hvis du IKKE bruger billede på forsiden" id="{0D1A22EB-BBC4-40B8-8DAB-6FD15715E8DC}">
          <p14:sldIdLst>
            <p14:sldId id="256"/>
          </p14:sldIdLst>
        </p14:section>
        <p14:section name="Indholdsside" id="{1814FA4E-0B36-494E-BF87-A6245D4C0375}">
          <p14:sldIdLst>
            <p14:sldId id="257"/>
          </p14:sldIdLst>
        </p14:section>
        <p14:section name="Slutside" id="{5515C1E9-2D81-45E6-B5FC-4BAE11BBBED1}">
          <p14:sldIdLst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0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76306D9-D9FA-D327-29B9-5915AB9743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30301F-6B52-8934-D829-683287AADB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02B22-DADA-42A3-B778-A4C71E457C8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6E17A1A-C9F4-C85E-7C4A-8A5C9ACC7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8054ED8-943F-E222-F4F4-28EE7BED38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75FCB-1191-44D4-8F58-6F92AEF97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7438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2C88A-AF61-71CC-3ABB-280538925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14CC86B-F2B5-92B5-083A-B64B6F463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361490-3BEB-9000-B022-C6FFD801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AA4-DADD-4CE9-865B-662E3637D90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91D416-D851-6FC4-A816-BB7D15B0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BF2623-AC74-2D77-CFFA-8F047FC3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9BE4-F541-4014-AD30-7540ECAD6A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6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D70E8-B972-BFED-248E-88DE934C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C021A76-D780-23B1-E44F-AB4EB35FC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8BEEF3-8CE1-D1FA-75A2-67F7A668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AA4-DADD-4CE9-865B-662E3637D90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AA0BCA-B47D-1ABF-D395-433B4070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5E127C-E375-9D61-6D50-7E730A92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9BE4-F541-4014-AD30-7540ECAD6A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7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7A1634E-E1BB-E0A8-9142-8F2A13447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152C4F3-4E03-6047-C68A-4B881221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37AC79-3B86-BC53-BB01-8B75DF70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AA4-DADD-4CE9-865B-662E3637D90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5BFB9C4-E35F-45BB-A63A-550A13A9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FE418CB-A48A-FC9D-90BC-3B69E113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9BE4-F541-4014-AD30-7540ECAD6A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03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84740-34E6-9933-B8D5-C34B8EFA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B932EF-9270-1745-A083-9A9A63676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4747E6-496F-6B87-AA4C-8C868319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AA4-DADD-4CE9-865B-662E3637D90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1BD65E-A883-9AC9-CD2E-BCC1D82A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0B2847-7622-93F5-63BD-946DF8A5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9BE4-F541-4014-AD30-7540ECAD6A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60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6F1A2-ADAC-7AF0-758B-8EB66B86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D20D2D-13F6-A745-BB7C-AA880654A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9D0F7B-314D-E823-0815-D59E17D0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AA4-DADD-4CE9-865B-662E3637D90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C535A0-8992-12AF-5E82-E08C54E2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43AB25-7E15-70DE-8304-E5E76BB7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9BE4-F541-4014-AD30-7540ECAD6A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030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ABCD9-E3E6-4FE6-44EC-1B912D5B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B9E2BF-B388-C1C0-9829-53593A055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3259D62-3135-2E54-40BD-598F9C70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DAF793F-182F-65C0-9531-AEB10FFD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AA4-DADD-4CE9-865B-662E3637D90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65F7773-6AE7-0FC7-BE0C-5BF4635A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CC225FE-43BF-2935-666F-AEACAE39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9BE4-F541-4014-AD30-7540ECAD6A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284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8E5B6-B89C-10FB-469F-D988777A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88465F-2ED9-64E0-0ED6-C79AD5C35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4B77B74-3889-4279-166D-F09FA8E18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3E62ADC-38FC-0AE4-6D8E-981C2E016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8FF686-292C-758D-E94C-FE790E638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D6BEB02-A7DD-DCED-D552-0AB02629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AA4-DADD-4CE9-865B-662E3637D90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D671FEF-5411-9FB0-2F08-FB12BEBF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7071EB2-CC24-DB84-4B4F-B830A2B5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9BE4-F541-4014-AD30-7540ECAD6A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754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7C8DC-3830-6C23-496D-06CE7860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9CED9AD-AB8C-FEC0-3685-0B0E835D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AA4-DADD-4CE9-865B-662E3637D90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3A1F49-A6C3-10F0-66B7-931703B8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C7B0E9A-354C-C9B7-84B8-0AB49F40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9BE4-F541-4014-AD30-7540ECAD6A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19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B2C7390-521E-47F4-0B97-FC522E2F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AA4-DADD-4CE9-865B-662E3637D90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8BB6FF4-D11C-0C77-E846-2CA602B0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7509B0-4636-434F-3288-869B7C08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9BE4-F541-4014-AD30-7540ECAD6A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441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5C23C-D40E-288D-FB58-49025ADE0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C45442-1F55-284F-6316-B1173675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BBF83DA-9765-F6E3-23BB-C898D2A88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C2D7578-69D0-C1AD-EC6E-00782027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AA4-DADD-4CE9-865B-662E3637D90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6B96AB6-E8B7-02AF-7E5A-52CD7620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4916910-434D-A2EB-CD45-5294BDDF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9BE4-F541-4014-AD30-7540ECAD6A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430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4E0B8-77D3-B5C2-4F96-73278500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05C531A-6F76-2E8F-70C5-220ABC049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CC6DF34-B362-3C30-7A59-EF917BA17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D75A166-AC66-9158-C7A0-70A8F941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AA4-DADD-4CE9-865B-662E3637D90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78C497-53D2-9E7F-B4ED-EF3E8039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A269A2-5A07-C2E3-D1EF-342F4B84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9BE4-F541-4014-AD30-7540ECAD6A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9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9E3E3EF-2AB8-4992-BAAA-AD520EEE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17A856-3406-7F72-BC24-E16617094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98101A-76D1-BEEE-B54B-23E794D3F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0E4AA4-DADD-4CE9-865B-662E3637D90B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C8CB17-977D-50B5-AA41-D4C0887ED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F40792-D9FA-53A6-CEC1-5BA91EE8D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2F9BE4-F541-4014-AD30-7540ECAD6A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56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6B47ECB-1304-BF6A-1AFF-BCBAC46D7C2F}"/>
              </a:ext>
            </a:extLst>
          </p:cNvPr>
          <p:cNvSpPr txBox="1">
            <a:spLocks/>
          </p:cNvSpPr>
          <p:nvPr/>
        </p:nvSpPr>
        <p:spPr>
          <a:xfrm>
            <a:off x="1524000" y="1290448"/>
            <a:ext cx="9144000" cy="130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>
                <a:solidFill>
                  <a:schemeClr val="bg1"/>
                </a:solidFill>
                <a:latin typeface="Olsen-Bold" panose="02000505060000020004" pitchFamily="2" charset="0"/>
              </a:rPr>
              <a:t>Indsæt overskrift her</a:t>
            </a:r>
          </a:p>
        </p:txBody>
      </p:sp>
      <p:sp>
        <p:nvSpPr>
          <p:cNvPr id="5" name="Undertitel 2">
            <a:extLst>
              <a:ext uri="{FF2B5EF4-FFF2-40B4-BE49-F238E27FC236}">
                <a16:creationId xmlns:a16="http://schemas.microsoft.com/office/drawing/2014/main" id="{6DC3E632-2646-4367-39FB-7D73C1779D0B}"/>
              </a:ext>
            </a:extLst>
          </p:cNvPr>
          <p:cNvSpPr txBox="1">
            <a:spLocks/>
          </p:cNvSpPr>
          <p:nvPr/>
        </p:nvSpPr>
        <p:spPr>
          <a:xfrm>
            <a:off x="1524000" y="2707809"/>
            <a:ext cx="9144000" cy="721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dirty="0">
                <a:solidFill>
                  <a:schemeClr val="bg1"/>
                </a:solidFill>
                <a:latin typeface="Olsen-Light" panose="02000403060000020004" pitchFamily="2" charset="0"/>
              </a:rPr>
              <a:t>Indsæt undertitel her eller slet denne</a:t>
            </a:r>
          </a:p>
        </p:txBody>
      </p:sp>
    </p:spTree>
    <p:extLst>
      <p:ext uri="{BB962C8B-B14F-4D97-AF65-F5344CB8AC3E}">
        <p14:creationId xmlns:p14="http://schemas.microsoft.com/office/powerpoint/2010/main" val="171109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FA613B5-7573-9A2F-649B-168FFD310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b="51386"/>
          <a:stretch/>
        </p:blipFill>
        <p:spPr>
          <a:xfrm>
            <a:off x="0" y="0"/>
            <a:ext cx="12192000" cy="35775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CB1C40-6C71-6771-BCA3-6EAC8B93A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0448"/>
            <a:ext cx="9144000" cy="1304835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Olsen-Bold" panose="02000505060000020004" pitchFamily="2" charset="0"/>
              </a:rPr>
              <a:t>Indsæt overskrift her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E416C08-0B6C-CC6D-496D-1A074BF9F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07809"/>
            <a:ext cx="9144000" cy="721191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Olsen-Light" panose="02000403060000020004" pitchFamily="2" charset="0"/>
              </a:rPr>
              <a:t>Indsæt undertitel her eller slet denne</a:t>
            </a:r>
          </a:p>
        </p:txBody>
      </p:sp>
    </p:spTree>
    <p:extLst>
      <p:ext uri="{BB962C8B-B14F-4D97-AF65-F5344CB8AC3E}">
        <p14:creationId xmlns:p14="http://schemas.microsoft.com/office/powerpoint/2010/main" val="74428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CD919-D6CA-EA6B-14D2-91C40336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741"/>
            <a:ext cx="10515600" cy="5255741"/>
          </a:xfrm>
        </p:spPr>
        <p:txBody>
          <a:bodyPr>
            <a:normAutofit/>
          </a:bodyPr>
          <a:lstStyle/>
          <a:p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Indsæt tekst her</a:t>
            </a:r>
          </a:p>
        </p:txBody>
      </p:sp>
    </p:spTree>
    <p:extLst>
      <p:ext uri="{BB962C8B-B14F-4D97-AF65-F5344CB8AC3E}">
        <p14:creationId xmlns:p14="http://schemas.microsoft.com/office/powerpoint/2010/main" val="93916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77FB106-D416-7FDB-CB1C-0B8067529585}"/>
              </a:ext>
            </a:extLst>
          </p:cNvPr>
          <p:cNvSpPr txBox="1">
            <a:spLocks/>
          </p:cNvSpPr>
          <p:nvPr/>
        </p:nvSpPr>
        <p:spPr>
          <a:xfrm>
            <a:off x="1524000" y="1290448"/>
            <a:ext cx="9144000" cy="130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>
                <a:solidFill>
                  <a:schemeClr val="bg1"/>
                </a:solidFill>
                <a:latin typeface="Olsen-Bold" panose="02000505060000020004" pitchFamily="2" charset="0"/>
              </a:rPr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3911525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46bd9ff2-78cd-4936-aec6-7ed22ff031e5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Olsen-Bold</vt:lpstr>
      <vt:lpstr>Olsen-Light</vt:lpstr>
      <vt:lpstr>Office-tema</vt:lpstr>
      <vt:lpstr>PowerPoint-præsentation</vt:lpstr>
      <vt:lpstr>Indsæt overskrift her</vt:lpstr>
      <vt:lpstr>Indsæt tekst her</vt:lpstr>
      <vt:lpstr>PowerPoint-præsentation</vt:lpstr>
    </vt:vector>
  </TitlesOfParts>
  <Company>Nyborg Kommune Office 365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Sussie Baassel Holdt</dc:creator>
  <cp:lastModifiedBy>Sussie Baassel Holdt</cp:lastModifiedBy>
  <cp:revision>2</cp:revision>
  <dcterms:created xsi:type="dcterms:W3CDTF">2024-10-25T05:59:01Z</dcterms:created>
  <dcterms:modified xsi:type="dcterms:W3CDTF">2024-10-25T06:18:13Z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e62d6953-6965-4c06-8a0a-c9f49096ad6d</vt:lpwstr>
  </property>
</Properties>
</file>